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6"/>
  </p:notesMasterIdLst>
  <p:handoutMasterIdLst>
    <p:handoutMasterId r:id="rId17"/>
  </p:handoutMasterIdLst>
  <p:sldIdLst>
    <p:sldId id="410" r:id="rId5"/>
    <p:sldId id="391" r:id="rId6"/>
    <p:sldId id="397" r:id="rId7"/>
    <p:sldId id="411" r:id="rId8"/>
    <p:sldId id="407" r:id="rId9"/>
    <p:sldId id="404" r:id="rId10"/>
    <p:sldId id="406" r:id="rId11"/>
    <p:sldId id="412" r:id="rId12"/>
    <p:sldId id="413" r:id="rId13"/>
    <p:sldId id="414" r:id="rId14"/>
    <p:sldId id="398" r:id="rId15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2" d="100"/>
          <a:sy n="82" d="100"/>
        </p:scale>
        <p:origin x="39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it-IT" sz="1200"/>
            </a:lvl1pPr>
          </a:lstStyle>
          <a:p>
            <a:pPr rtl="0"/>
            <a:fld id="{F43FFF67-0A66-4BA5-8D01-D7436A93C5DC}" type="datetime1">
              <a:rPr lang="it-IT" smtClean="0"/>
              <a:t>27/05/2025</a:t>
            </a:fld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it-IT" sz="1200"/>
            </a:lvl1pPr>
          </a:lstStyle>
          <a:p>
            <a:pPr rtl="0"/>
            <a:fld id="{E2C230DF-5933-439D-898F-38E9AC9BA688}" type="slidenum">
              <a:rPr lang="it-IT" smtClean="0"/>
              <a:t>‹#›</a:t>
            </a:fld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8" name="Segnaposto intestazione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it-IT" sz="1200"/>
            </a:lvl1pPr>
          </a:lstStyle>
          <a:p>
            <a:fld id="{CCC7B77D-D2C2-452D-80DB-AB1E949B0C69}" type="datetime1">
              <a:rPr lang="it-IT" smtClean="0"/>
              <a:pPr/>
              <a:t>27/05/2025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it-IT"/>
            </a:defPPr>
          </a:lstStyle>
          <a:p>
            <a:pPr lvl="0" rtl="0"/>
            <a:r>
              <a:rPr lang="it-IT"/>
              <a:t>Fare clic per modificare lo stile del titolo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it-IT" sz="1200"/>
            </a:lvl1pPr>
          </a:lstStyle>
          <a:p>
            <a:pPr rtl="0"/>
            <a:fld id="{A89C7E07-3C67-C64C-8DA0-0404F6303970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A89C7E07-3C67-C64C-8DA0-0404F6303970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E027FF-0666-900D-BF63-46FA04022E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ABB9E4CF-F00D-6455-9EB5-8786727558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BD6A86C-35BA-2DD4-E7E3-FF4F11E44D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97D28FB-026D-CEE0-2719-31963EE293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A89C7E07-3C67-C64C-8DA0-0404F6303970}" type="slidenum">
              <a:rPr lang="it-IT" smtClean="0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2762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A89C7E07-3C67-C64C-8DA0-0404F6303970}" type="slidenum">
              <a:rPr lang="it-IT" smtClean="0"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5923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A89C7E07-3C67-C64C-8DA0-0404F6303970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BC04D-2568-C19F-6211-ABA7996CB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BBD96A4-D432-FA69-5E46-4DF91D77CA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F639921-CFBB-DE6F-31EB-81B758CA0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453E3F8-8185-F97B-2F08-1F44FCE2A5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A89C7E07-3C67-C64C-8DA0-0404F6303970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7777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FC9AAD-B733-38FB-798C-07B9D8D26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C6A0F6CE-B454-DD88-6D59-21C96961EF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4F458451-18EA-B446-8B36-6C0660D245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50D735-36C8-247A-FAB3-D17286FBC3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A89C7E07-3C67-C64C-8DA0-0404F6303970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3667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A89C7E07-3C67-C64C-8DA0-0404F6303970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1160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A89C7E07-3C67-C64C-8DA0-0404F6303970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4596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A89C7E07-3C67-C64C-8DA0-0404F6303970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4759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8288EB-2D0D-F8B7-D6AB-5E832333F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D47E4C37-3475-0DE0-BE20-8E408A6000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3C93F05-89B0-27D8-9AA4-7DE2F15113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34163D1-417B-E8B3-65B5-BB112C73DE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A89C7E07-3C67-C64C-8DA0-0404F6303970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8451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C93CF4-7B2B-7D34-6D34-6556F00D92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25F5D3C-D618-8B39-ED07-88006C717F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DAFD2CAF-F12F-8696-C4C0-5D12CB1843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CC8D2F3-DD66-BCDB-5CEC-D49C2AC11A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A89C7E07-3C67-C64C-8DA0-0404F6303970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943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it-IT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inserire il titolo 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igura a mano libera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1" name="Figura a mano libera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2" name="Figura a mano libera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del titolo e tabell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igura a mano libera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5" name="Figura a mano libera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7" name="Figura a mano libera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sp>
        <p:nvSpPr>
          <p:cNvPr id="16" name="Tito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it-IT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inserire il titolo 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Segnaposto contenuto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it-IT" sz="2000"/>
            </a:lvl1pPr>
            <a:lvl2pPr marL="457200" indent="0">
              <a:spcBef>
                <a:spcPts val="1800"/>
              </a:spcBef>
              <a:buNone/>
              <a:defRPr lang="it-IT" sz="2000"/>
            </a:lvl2pPr>
            <a:lvl3pPr marL="914400" indent="0">
              <a:spcBef>
                <a:spcPts val="1800"/>
              </a:spcBef>
              <a:buNone/>
              <a:defRPr lang="it-IT" sz="2000"/>
            </a:lvl3pPr>
            <a:lvl4pPr marL="1371600" indent="0">
              <a:spcBef>
                <a:spcPts val="1800"/>
              </a:spcBef>
              <a:buNone/>
              <a:defRPr lang="it-IT" sz="2000"/>
            </a:lvl4pPr>
            <a:lvl5pPr marL="1828800" indent="0">
              <a:spcBef>
                <a:spcPts val="1800"/>
              </a:spcBef>
              <a:buNone/>
              <a:defRPr lang="it-IT" sz="2000"/>
            </a:lvl5pPr>
          </a:lstStyle>
          <a:p>
            <a:pPr lvl="0" rtl="0"/>
            <a:r>
              <a:rPr lang="it-IT"/>
              <a:t>Fai clic per aggiungere contenuto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it-IT" sz="2000"/>
            </a:lvl1pPr>
            <a:lvl2pPr>
              <a:spcBef>
                <a:spcPts val="600"/>
              </a:spcBef>
              <a:defRPr lang="it-IT" sz="2000"/>
            </a:lvl2pPr>
            <a:lvl3pPr>
              <a:spcBef>
                <a:spcPts val="1800"/>
              </a:spcBef>
              <a:defRPr lang="it-IT" sz="2000"/>
            </a:lvl3pPr>
            <a:lvl4pPr>
              <a:spcBef>
                <a:spcPts val="1800"/>
              </a:spcBef>
              <a:defRPr lang="it-IT" sz="2000"/>
            </a:lvl4pPr>
            <a:lvl5pPr>
              <a:spcBef>
                <a:spcPts val="1800"/>
              </a:spcBef>
              <a:defRPr lang="it-IT" sz="2000"/>
            </a:lvl5pPr>
          </a:lstStyle>
          <a:p>
            <a:pPr lvl="0" rtl="0"/>
            <a:r>
              <a:rPr lang="it-IT"/>
              <a:t>Fai clic per aggiungere contenuto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294A09A9-5501-47C1-A89A-A340965A2BE2}" type="slidenum">
              <a:rPr lang="it-IT" smtClean="0"/>
              <a:pPr rtl="0"/>
              <a:t>‹#›</a:t>
            </a:fld>
            <a:endParaRPr lang="it-IT" dirty="0">
              <a:latin typeface="+mn-lt"/>
            </a:endParaRPr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due contenut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igura a mano libera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3" name="Figura a mano libera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4" name="Figura a mano libera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sp>
        <p:nvSpPr>
          <p:cNvPr id="16" name="Tito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it-IT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inserire il titolo 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it-IT" sz="2000"/>
            </a:lvl1pPr>
            <a:lvl2pPr>
              <a:spcBef>
                <a:spcPts val="600"/>
              </a:spcBef>
              <a:defRPr lang="it-IT" sz="2000"/>
            </a:lvl2pPr>
            <a:lvl3pPr>
              <a:spcBef>
                <a:spcPts val="1800"/>
              </a:spcBef>
              <a:defRPr lang="it-IT" sz="2000"/>
            </a:lvl3pPr>
            <a:lvl4pPr>
              <a:spcBef>
                <a:spcPts val="1800"/>
              </a:spcBef>
              <a:defRPr lang="it-IT" sz="2000"/>
            </a:lvl4pPr>
            <a:lvl5pPr>
              <a:spcBef>
                <a:spcPts val="1800"/>
              </a:spcBef>
              <a:defRPr lang="it-IT" sz="2000"/>
            </a:lvl5pPr>
          </a:lstStyle>
          <a:p>
            <a:pPr lvl="0" rtl="0"/>
            <a:r>
              <a:rPr lang="it-IT"/>
              <a:t>Fai clic per aggiungere contenuto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7" name="Segnaposto contenuto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 rtlCol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lang="it-IT" sz="2000"/>
            </a:lvl1pPr>
            <a:lvl2pPr>
              <a:spcBef>
                <a:spcPts val="1800"/>
              </a:spcBef>
              <a:defRPr lang="it-IT" sz="2000"/>
            </a:lvl2pPr>
            <a:lvl3pPr>
              <a:spcBef>
                <a:spcPts val="1800"/>
              </a:spcBef>
              <a:defRPr lang="it-IT" sz="2000"/>
            </a:lvl3pPr>
            <a:lvl4pPr>
              <a:spcBef>
                <a:spcPts val="1800"/>
              </a:spcBef>
              <a:defRPr lang="it-IT" sz="2000"/>
            </a:lvl4pPr>
            <a:lvl5pPr>
              <a:spcBef>
                <a:spcPts val="1800"/>
              </a:spcBef>
              <a:defRPr lang="it-IT" sz="2000"/>
            </a:lvl5pPr>
          </a:lstStyle>
          <a:p>
            <a:pPr lvl="0" rtl="0"/>
            <a:r>
              <a:rPr lang="it-IT"/>
              <a:t>Fai clic per aggiungere contenuto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>
              <a:latin typeface="+mn-lt"/>
            </a:endParaRP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294A09A9-5501-47C1-A89A-A340965A2BE2}" type="slidenum">
              <a:rPr lang="it-IT" smtClean="0"/>
              <a:pPr rtl="0"/>
              <a:t>‹#›</a:t>
            </a:fld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a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o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it-IT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inserire il titolo </a:t>
            </a:r>
          </a:p>
        </p:txBody>
      </p:sp>
      <p:sp>
        <p:nvSpPr>
          <p:cNvPr id="9" name="Segnaposto tabella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 rtlCol="0">
            <a:noAutofit/>
          </a:bodyPr>
          <a:lstStyle>
            <a:lvl1pPr>
              <a:defRPr lang="it-IT"/>
            </a:lvl1pPr>
          </a:lstStyle>
          <a:p>
            <a:pPr rtl="0"/>
            <a:r>
              <a:rPr lang="en-US"/>
              <a:t>Click icon to add table</a:t>
            </a:r>
            <a:endParaRPr lang="it-IT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294A09A9-5501-47C1-A89A-A340965A2BE2}" type="slidenum">
              <a:rPr lang="it-IT" smtClean="0"/>
              <a:pPr rtl="0"/>
              <a:t>‹#›</a:t>
            </a:fld>
            <a:endParaRPr lang="it-IT" dirty="0">
              <a:latin typeface="+mn-lt"/>
            </a:endParaRPr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>
              <a:latin typeface="+mn-lt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it-IT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inserire il titolo 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igura a mano libera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1" name="Figura a mano libera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2" name="Figura a mano libera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sp>
        <p:nvSpPr>
          <p:cNvPr id="18" name="Segnaposto tes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it-IT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it-IT" sz="4000"/>
            </a:lvl2pPr>
            <a:lvl3pPr>
              <a:defRPr lang="it-IT" sz="4000"/>
            </a:lvl3pPr>
            <a:lvl4pPr>
              <a:defRPr lang="it-IT" sz="4000"/>
            </a:lvl4pPr>
            <a:lvl5pPr>
              <a:defRPr lang="it-IT" sz="4000"/>
            </a:lvl5pPr>
          </a:lstStyle>
          <a:p>
            <a:pPr lvl="0" rtl="0"/>
            <a:r>
              <a:rPr lang="it-IT"/>
              <a:t>Fare clic per inserire il testo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Forma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8" name="Figura a mano libera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9" name="Figura a mano libera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0" name="Figura a mano libera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1" name="Figura a mano libera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sp>
        <p:nvSpPr>
          <p:cNvPr id="12" name="Titolo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it-IT" sz="4400" b="1" i="0" spc="50" baseline="0">
                <a:latin typeface="+mj-lt"/>
              </a:defRPr>
            </a:lvl1pPr>
          </a:lstStyle>
          <a:p>
            <a:pPr rtl="0"/>
            <a:r>
              <a:rPr lang="it-IT"/>
              <a:t>Fare clic per inserire il titolo </a:t>
            </a:r>
          </a:p>
        </p:txBody>
      </p:sp>
      <p:sp>
        <p:nvSpPr>
          <p:cNvPr id="2" name="Segnaposto contenuto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it-IT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lang="it-IT" sz="2000"/>
            </a:lvl2pPr>
            <a:lvl3pPr indent="-283464">
              <a:spcBef>
                <a:spcPts val="1800"/>
              </a:spcBef>
              <a:defRPr lang="it-IT" sz="2000"/>
            </a:lvl3pPr>
            <a:lvl4pPr indent="-283464">
              <a:spcBef>
                <a:spcPts val="1800"/>
              </a:spcBef>
              <a:defRPr lang="it-IT" sz="2000"/>
            </a:lvl4pPr>
            <a:lvl5pPr indent="-283464">
              <a:spcBef>
                <a:spcPts val="1800"/>
              </a:spcBef>
              <a:defRPr lang="it-IT" sz="2000"/>
            </a:lvl5pPr>
          </a:lstStyle>
          <a:p>
            <a:pPr lvl="0" rtl="0"/>
            <a:r>
              <a:rPr lang="it-IT"/>
              <a:t>Fai clic per aggiungere contenuto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43" name="Segnaposto numero diapositiva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294A09A9-5501-47C1-A89A-A340965A2BE2}" type="slidenum">
              <a:rPr lang="it-IT" smtClean="0"/>
              <a:pPr rtl="0"/>
              <a:t>‹#›</a:t>
            </a:fld>
            <a:endParaRPr lang="it-IT" dirty="0">
              <a:latin typeface="+mn-lt"/>
            </a:endParaRPr>
          </a:p>
        </p:txBody>
      </p:sp>
      <p:sp>
        <p:nvSpPr>
          <p:cNvPr id="42" name="Segnaposto data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>
              <a:latin typeface="+mn-lt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sezion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immagine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 rtlCol="0">
            <a:noAutofit/>
          </a:bodyPr>
          <a:lstStyle>
            <a:lvl1pPr marL="0" indent="0" algn="ctr">
              <a:buNone/>
              <a:defRPr lang="it-IT" sz="20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it-IT"/>
          </a:p>
        </p:txBody>
      </p:sp>
      <p:sp>
        <p:nvSpPr>
          <p:cNvPr id="18" name="Titolo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it-IT"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inserire il titolo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</a:lstStyle>
          <a:p>
            <a:pPr algn="ctr"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it-IT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inserire il titolo </a:t>
            </a:r>
          </a:p>
        </p:txBody>
      </p:sp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 rtlCol="0">
            <a:normAutofit/>
          </a:bodyPr>
          <a:lstStyle>
            <a:lvl1pPr marL="0" indent="0" algn="ctr">
              <a:buNone/>
              <a:defRPr lang="it-IT" sz="2000"/>
            </a:lvl1pPr>
          </a:lstStyle>
          <a:p>
            <a:pPr rtl="0"/>
            <a:r>
              <a:rPr lang="en-US"/>
              <a:t>Click icon to add picture</a:t>
            </a:r>
            <a:endParaRPr lang="it-IT"/>
          </a:p>
        </p:txBody>
      </p:sp>
      <p:sp>
        <p:nvSpPr>
          <p:cNvPr id="18" name="Segnaposto tes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it-IT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it-IT" sz="4000"/>
            </a:lvl2pPr>
            <a:lvl3pPr>
              <a:defRPr lang="it-IT" sz="4000"/>
            </a:lvl3pPr>
            <a:lvl4pPr>
              <a:defRPr lang="it-IT" sz="4000"/>
            </a:lvl4pPr>
            <a:lvl5pPr>
              <a:defRPr lang="it-IT" sz="4000"/>
            </a:lvl5pPr>
          </a:lstStyle>
          <a:p>
            <a:pPr lvl="0" rtl="0"/>
            <a:r>
              <a:rPr lang="it-IT"/>
              <a:t>Fare clic per inserire il testo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epilogo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uppo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igura a mano libera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2" name="Figura a mano libera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3" name="Figura a mano libera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sp>
        <p:nvSpPr>
          <p:cNvPr id="32" name="Tito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it-IT" sz="4400" b="1" i="0">
                <a:latin typeface="+mj-lt"/>
              </a:defRPr>
            </a:lvl1pPr>
          </a:lstStyle>
          <a:p>
            <a:pPr rtl="0"/>
            <a:r>
              <a:rPr lang="it-IT"/>
              <a:t>Fare clic per inserire il titolo </a:t>
            </a:r>
          </a:p>
        </p:txBody>
      </p:sp>
      <p:sp>
        <p:nvSpPr>
          <p:cNvPr id="2" name="Segnaposto contenuto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lang="it-IT" sz="2000"/>
            </a:lvl1pPr>
            <a:lvl2pPr indent="-283464">
              <a:spcBef>
                <a:spcPts val="1800"/>
              </a:spcBef>
              <a:defRPr lang="it-IT" sz="2000"/>
            </a:lvl2pPr>
            <a:lvl3pPr indent="-283464">
              <a:spcBef>
                <a:spcPts val="1800"/>
              </a:spcBef>
              <a:defRPr lang="it-IT" sz="2000"/>
            </a:lvl3pPr>
            <a:lvl4pPr indent="-283464">
              <a:spcBef>
                <a:spcPts val="1800"/>
              </a:spcBef>
              <a:defRPr lang="it-IT" sz="2000"/>
            </a:lvl4pPr>
            <a:lvl5pPr indent="-283464">
              <a:spcBef>
                <a:spcPts val="1800"/>
              </a:spcBef>
              <a:defRPr lang="it-IT" sz="2000"/>
            </a:lvl5pPr>
          </a:lstStyle>
          <a:p>
            <a:pPr lvl="0" rtl="0"/>
            <a:r>
              <a:rPr lang="it-IT"/>
              <a:t>Fai clic per aggiungere contenuto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294A09A9-5501-47C1-A89A-A340965A2BE2}" type="slidenum">
              <a:rPr lang="it-IT" smtClean="0"/>
              <a:pPr rtl="0"/>
              <a:t>‹#›</a:t>
            </a:fld>
            <a:endParaRPr lang="it-IT" dirty="0">
              <a:latin typeface="+mn-lt"/>
            </a:endParaRP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it-IT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inserire il titolo 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igura a mano libera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1" name="Figura a mano libera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2" name="Figura a mano libera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Segnaposto tes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it-IT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it-IT" sz="4000"/>
            </a:lvl2pPr>
            <a:lvl3pPr>
              <a:defRPr lang="it-IT" sz="4000"/>
            </a:lvl3pPr>
            <a:lvl4pPr>
              <a:defRPr lang="it-IT" sz="4000"/>
            </a:lvl4pPr>
            <a:lvl5pPr>
              <a:defRPr lang="it-IT" sz="4000"/>
            </a:lvl5pPr>
          </a:lstStyle>
          <a:p>
            <a:pPr lvl="0" rtl="0"/>
            <a:r>
              <a:rPr lang="it-IT"/>
              <a:t>Fare clic per inserire il testo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due contenuti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igura a mano libera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3" name="Figura a mano libera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4" name="Figura a mano libera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sp>
        <p:nvSpPr>
          <p:cNvPr id="16" name="Tito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it-IT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inserire il titolo </a:t>
            </a:r>
          </a:p>
        </p:txBody>
      </p:sp>
      <p:sp>
        <p:nvSpPr>
          <p:cNvPr id="2" name="Segnaposto contenuto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it-IT" sz="2000"/>
            </a:lvl1pPr>
            <a:lvl2pPr marL="283464" indent="-283464">
              <a:spcBef>
                <a:spcPts val="1800"/>
              </a:spcBef>
              <a:defRPr lang="it-IT" sz="2000"/>
            </a:lvl2pPr>
            <a:lvl3pPr marL="594360" indent="-283464">
              <a:spcBef>
                <a:spcPts val="1800"/>
              </a:spcBef>
              <a:defRPr lang="it-IT" sz="2000"/>
            </a:lvl3pPr>
            <a:lvl4pPr marL="822960" indent="-283464">
              <a:spcBef>
                <a:spcPts val="1800"/>
              </a:spcBef>
              <a:defRPr lang="it-IT" sz="2000"/>
            </a:lvl4pPr>
            <a:lvl5pPr marL="1005840" indent="-283464">
              <a:spcBef>
                <a:spcPts val="1800"/>
              </a:spcBef>
              <a:defRPr lang="it-IT" sz="2000"/>
            </a:lvl5pPr>
          </a:lstStyle>
          <a:p>
            <a:pPr lvl="0" rtl="0"/>
            <a:r>
              <a:rPr lang="it-IT"/>
              <a:t>Fai clic per aggiungere contenuto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3" name="Segnaposto contenuto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it-IT" sz="2000"/>
            </a:lvl1pPr>
            <a:lvl2pPr marL="283464" indent="-283464">
              <a:spcBef>
                <a:spcPts val="1800"/>
              </a:spcBef>
              <a:defRPr lang="it-IT" sz="2000"/>
            </a:lvl2pPr>
            <a:lvl3pPr marL="548640" indent="-283464">
              <a:spcBef>
                <a:spcPts val="1800"/>
              </a:spcBef>
              <a:defRPr lang="it-IT" sz="2000"/>
            </a:lvl3pPr>
            <a:lvl4pPr marL="822960" indent="-283464">
              <a:spcBef>
                <a:spcPts val="1800"/>
              </a:spcBef>
              <a:defRPr lang="it-IT" sz="2000"/>
            </a:lvl4pPr>
            <a:lvl5pPr marL="1005840" indent="-283464">
              <a:spcBef>
                <a:spcPts val="1800"/>
              </a:spcBef>
              <a:defRPr lang="it-IT" sz="2000"/>
            </a:lvl5pPr>
          </a:lstStyle>
          <a:p>
            <a:pPr lvl="0" rtl="0"/>
            <a:r>
              <a:rPr lang="it-IT"/>
              <a:t>Fai clic per aggiungere contenuto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294A09A9-5501-47C1-A89A-A340965A2BE2}" type="slidenum">
              <a:rPr lang="it-IT" smtClean="0"/>
              <a:pPr rtl="0"/>
              <a:t>‹#›</a:t>
            </a:fld>
            <a:endParaRPr lang="it-IT" dirty="0">
              <a:latin typeface="+mn-lt"/>
            </a:endParaRPr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>
              <a:latin typeface="+mn-lt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Forma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3" name="Figura a mano libera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4" name="Figura a mano libera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8" name="Figura a mano libera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9" name="Figura a mano libera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sp>
        <p:nvSpPr>
          <p:cNvPr id="16" name="Tito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it-IT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inserire il titolo 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Segnaposto contenuto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 rtlCol="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lang="it-IT"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lang="it-IT"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lang="it-IT" sz="2000"/>
            </a:lvl3pPr>
            <a:lvl4pPr marL="1371600" indent="0">
              <a:spcBef>
                <a:spcPts val="1800"/>
              </a:spcBef>
              <a:buFont typeface="+mj-lt"/>
              <a:buNone/>
              <a:defRPr lang="it-IT"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lang="it-IT" sz="2000"/>
            </a:lvl5pPr>
          </a:lstStyle>
          <a:p>
            <a:pPr lvl="0" rtl="0"/>
            <a:r>
              <a:rPr lang="it-IT"/>
              <a:t>Fai clic per aggiungere contenuto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endParaRPr lang="it-IT" dirty="0"/>
          </a:p>
        </p:txBody>
      </p:sp>
      <p:sp>
        <p:nvSpPr>
          <p:cNvPr id="2" name="Segnaposto contenuto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it-IT" sz="2000"/>
            </a:lvl1pPr>
            <a:lvl2pPr marL="283464" indent="-283464">
              <a:spcBef>
                <a:spcPts val="1800"/>
              </a:spcBef>
              <a:defRPr lang="it-IT" sz="2000"/>
            </a:lvl2pPr>
            <a:lvl3pPr marL="548640" indent="-283464">
              <a:spcBef>
                <a:spcPts val="1800"/>
              </a:spcBef>
              <a:defRPr lang="it-IT" sz="2000"/>
            </a:lvl3pPr>
            <a:lvl4pPr marL="822960" indent="-283464">
              <a:spcBef>
                <a:spcPts val="1800"/>
              </a:spcBef>
              <a:defRPr lang="it-IT" sz="2000"/>
            </a:lvl4pPr>
            <a:lvl5pPr marL="1005840" indent="-283464">
              <a:spcBef>
                <a:spcPts val="1800"/>
              </a:spcBef>
              <a:defRPr lang="it-IT" sz="2000"/>
            </a:lvl5pPr>
          </a:lstStyle>
          <a:p>
            <a:pPr lvl="0" rtl="0"/>
            <a:r>
              <a:rPr lang="it-IT"/>
              <a:t>Fai clic per aggiungere contenuto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294A09A9-5501-47C1-A89A-A340965A2BE2}" type="slidenum">
              <a:rPr lang="it-IT" smtClean="0"/>
              <a:pPr rtl="0"/>
              <a:t>‹#›</a:t>
            </a:fld>
            <a:endParaRPr lang="it-IT" dirty="0">
              <a:latin typeface="+mn-lt"/>
            </a:endParaRPr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titolo e immagin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o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it-IT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inserire il titolo </a:t>
            </a:r>
          </a:p>
        </p:txBody>
      </p:sp>
      <p:sp>
        <p:nvSpPr>
          <p:cNvPr id="3" name="Segnaposto contenuto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it-IT" sz="2000"/>
            </a:lvl1pPr>
            <a:lvl2pPr indent="-283464">
              <a:spcBef>
                <a:spcPts val="1800"/>
              </a:spcBef>
              <a:defRPr lang="it-IT" sz="2000"/>
            </a:lvl2pPr>
            <a:lvl3pPr indent="-283464">
              <a:spcBef>
                <a:spcPts val="1800"/>
              </a:spcBef>
              <a:defRPr lang="it-IT" sz="2000"/>
            </a:lvl3pPr>
            <a:lvl4pPr indent="-283464">
              <a:spcBef>
                <a:spcPts val="1800"/>
              </a:spcBef>
              <a:defRPr lang="it-IT" sz="2000"/>
            </a:lvl4pPr>
            <a:lvl5pPr indent="-283464">
              <a:spcBef>
                <a:spcPts val="1800"/>
              </a:spcBef>
              <a:defRPr lang="it-IT" sz="2000"/>
            </a:lvl5pPr>
          </a:lstStyle>
          <a:p>
            <a:pPr lvl="0" rtl="0"/>
            <a:r>
              <a:rPr lang="it-IT"/>
              <a:t>Fai clic per aggiungere contenuto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Segnaposto immagine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it-IT" sz="2000">
                <a:solidFill>
                  <a:schemeClr val="bg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it-IT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294A09A9-5501-47C1-A89A-A340965A2BE2}" type="slidenum">
              <a:rPr lang="it-IT" smtClean="0"/>
              <a:pPr rtl="0"/>
              <a:t>‹#›</a:t>
            </a:fld>
            <a:endParaRPr lang="it-IT" dirty="0">
              <a:latin typeface="+mn-lt"/>
            </a:endParaRPr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it-IT"/>
            </a:defPPr>
          </a:lstStyle>
          <a:p>
            <a:pPr lvl="0" rtl="0"/>
            <a:r>
              <a:rPr lang="it-IT"/>
              <a:t>Fare clic per modificare lo stile del titolo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12" name="Segnaposto titolo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it-IT"/>
            </a:defPPr>
          </a:lstStyle>
          <a:p>
            <a:pPr rtl="0"/>
            <a:r>
              <a:rPr lang="it-IT"/>
              <a:t>Fare clic per modificare lo stile del titolo</a:t>
            </a:r>
          </a:p>
        </p:txBody>
      </p:sp>
      <p:sp>
        <p:nvSpPr>
          <p:cNvPr id="30" name="Segnaposto data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it-IT"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endParaRPr lang="it-IT" dirty="0">
              <a:latin typeface="+mn-lt"/>
            </a:endParaRPr>
          </a:p>
        </p:txBody>
      </p:sp>
      <p:sp>
        <p:nvSpPr>
          <p:cNvPr id="32" name="Segnaposto numero diapositiva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it-IT" sz="11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it-IT" smtClean="0"/>
              <a:pPr rtl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it-IT"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lang="it-IT">
          <a:solidFill>
            <a:schemeClr val="tx2"/>
          </a:solidFill>
        </a:defRPr>
      </a:lvl2pPr>
      <a:lvl3pPr eaLnBrk="1" hangingPunct="1">
        <a:defRPr lang="it-IT">
          <a:solidFill>
            <a:schemeClr val="tx2"/>
          </a:solidFill>
        </a:defRPr>
      </a:lvl3pPr>
      <a:lvl4pPr eaLnBrk="1" hangingPunct="1">
        <a:defRPr lang="it-IT">
          <a:solidFill>
            <a:schemeClr val="tx2"/>
          </a:solidFill>
        </a:defRPr>
      </a:lvl4pPr>
      <a:lvl5pPr eaLnBrk="1" hangingPunct="1">
        <a:defRPr lang="it-IT">
          <a:solidFill>
            <a:schemeClr val="tx2"/>
          </a:solidFill>
        </a:defRPr>
      </a:lvl5pPr>
      <a:lvl6pPr eaLnBrk="1" hangingPunct="1">
        <a:defRPr lang="it-IT">
          <a:solidFill>
            <a:schemeClr val="tx2"/>
          </a:solidFill>
        </a:defRPr>
      </a:lvl6pPr>
      <a:lvl7pPr eaLnBrk="1" hangingPunct="1">
        <a:defRPr lang="it-IT">
          <a:solidFill>
            <a:schemeClr val="tx2"/>
          </a:solidFill>
        </a:defRPr>
      </a:lvl7pPr>
      <a:lvl8pPr eaLnBrk="1" hangingPunct="1">
        <a:defRPr lang="it-IT">
          <a:solidFill>
            <a:schemeClr val="tx2"/>
          </a:solidFill>
        </a:defRPr>
      </a:lvl8pPr>
      <a:lvl9pPr eaLnBrk="1" hangingPunct="1">
        <a:defRPr lang="it-IT"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it-IT"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9C699F8-8C95-4333-3DE5-6B13C9D48F57}"/>
              </a:ext>
            </a:extLst>
          </p:cNvPr>
          <p:cNvSpPr txBox="1">
            <a:spLocks/>
          </p:cNvSpPr>
          <p:nvPr/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defPPr>
              <a:defRPr lang="it-IT"/>
            </a:defPPr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it-IT"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it-IT">
                <a:solidFill>
                  <a:schemeClr val="tx2"/>
                </a:solidFill>
              </a:defRPr>
            </a:lvl2pPr>
            <a:lvl3pPr eaLnBrk="1" hangingPunct="1">
              <a:defRPr lang="it-IT">
                <a:solidFill>
                  <a:schemeClr val="tx2"/>
                </a:solidFill>
              </a:defRPr>
            </a:lvl3pPr>
            <a:lvl4pPr eaLnBrk="1" hangingPunct="1">
              <a:defRPr lang="it-IT">
                <a:solidFill>
                  <a:schemeClr val="tx2"/>
                </a:solidFill>
              </a:defRPr>
            </a:lvl4pPr>
            <a:lvl5pPr eaLnBrk="1" hangingPunct="1">
              <a:defRPr lang="it-IT">
                <a:solidFill>
                  <a:schemeClr val="tx2"/>
                </a:solidFill>
              </a:defRPr>
            </a:lvl5pPr>
            <a:lvl6pPr eaLnBrk="1" hangingPunct="1">
              <a:defRPr lang="it-IT">
                <a:solidFill>
                  <a:schemeClr val="tx2"/>
                </a:solidFill>
              </a:defRPr>
            </a:lvl6pPr>
            <a:lvl7pPr eaLnBrk="1" hangingPunct="1">
              <a:defRPr lang="it-IT">
                <a:solidFill>
                  <a:schemeClr val="tx2"/>
                </a:solidFill>
              </a:defRPr>
            </a:lvl7pPr>
            <a:lvl8pPr eaLnBrk="1" hangingPunct="1">
              <a:defRPr lang="it-IT">
                <a:solidFill>
                  <a:schemeClr val="tx2"/>
                </a:solidFill>
              </a:defRPr>
            </a:lvl8pPr>
            <a:lvl9pPr eaLnBrk="1" hangingPunct="1">
              <a:defRPr lang="it-IT">
                <a:solidFill>
                  <a:schemeClr val="tx2"/>
                </a:solidFill>
              </a:defRPr>
            </a:lvl9pPr>
          </a:lstStyle>
          <a:p>
            <a:pPr>
              <a:spcAft>
                <a:spcPts val="600"/>
              </a:spcAft>
            </a:pPr>
            <a:r>
              <a:rPr lang="it-IT" b="1" i="0" kern="1200" spc="100" baseline="0">
                <a:latin typeface="+mj-lt"/>
                <a:ea typeface="+mj-ea"/>
                <a:cs typeface="+mj-cs"/>
              </a:rPr>
              <a:t>Evoluzione della normativa sulla sicurezza informatica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D840B66-18F3-3BA0-A7C9-31B113D905CA}"/>
              </a:ext>
            </a:extLst>
          </p:cNvPr>
          <p:cNvSpPr txBox="1">
            <a:spLocks/>
          </p:cNvSpPr>
          <p:nvPr/>
        </p:nvSpPr>
        <p:spPr>
          <a:xfrm>
            <a:off x="6309905" y="4549552"/>
            <a:ext cx="5486400" cy="16459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it-IT"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2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Nell’Unione Europea e in Italia</a:t>
            </a:r>
          </a:p>
          <a:p>
            <a:pPr marL="0" indent="0">
              <a:buNone/>
            </a:pPr>
            <a:endParaRPr lang="it-IT" sz="2400" b="1" i="0" kern="12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559EDD-8B87-1818-6400-CC67860DE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E19D0F-D4F4-5BAD-B668-AE8BC988A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 rtlCol="0" anchor="b">
            <a:normAutofit/>
          </a:bodyPr>
          <a:lstStyle>
            <a:defPPr>
              <a:defRPr lang="it-IT"/>
            </a:defPPr>
          </a:lstStyle>
          <a:p>
            <a:pPr rtl="0"/>
            <a:r>
              <a:rPr lang="it-IT" dirty="0"/>
              <a:t>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DCBE49-7ABF-36F3-DFC0-48DF7C382D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 rtlCol="0">
            <a:normAutofit/>
          </a:bodyPr>
          <a:lstStyle>
            <a:defPPr>
              <a:defRPr lang="it-IT"/>
            </a:defPPr>
          </a:lstStyle>
          <a:p>
            <a:pPr>
              <a:defRPr sz="1800">
                <a:solidFill>
                  <a:srgbClr val="000000"/>
                </a:solidFill>
                <a:latin typeface="Calibri"/>
              </a:defRPr>
            </a:pPr>
            <a:r>
              <a:rPr lang="it-IT" sz="1700" b="0" dirty="0"/>
              <a:t>Il contesto globale richiede un impegno costante per affrontare le minacce cyber. L’UE e l’Italia hanno compiuto passi importanti, ma resta fondamentale investire in formazione, tecnologie sicure e cooperazione internazionale. La sicurezza informatica non è più un'opzione: è una necessità per la resilienza economica e democratica.</a:t>
            </a:r>
          </a:p>
        </p:txBody>
      </p:sp>
    </p:spTree>
    <p:extLst>
      <p:ext uri="{BB962C8B-B14F-4D97-AF65-F5344CB8AC3E}">
        <p14:creationId xmlns:p14="http://schemas.microsoft.com/office/powerpoint/2010/main" val="191061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 vert="horz" lIns="0" tIns="0" rIns="0" bIns="0" rtlCol="0" anchor="b">
            <a:normAutofit/>
          </a:bodyPr>
          <a:lstStyle>
            <a:defPPr>
              <a:defRPr lang="it-IT"/>
            </a:defPPr>
          </a:lstStyle>
          <a:p>
            <a:r>
              <a:rPr lang="it-IT" b="1" i="0" kern="1200" spc="100" baseline="0">
                <a:latin typeface="+mj-lt"/>
                <a:ea typeface="+mj-ea"/>
                <a:cs typeface="+mj-cs"/>
              </a:rPr>
              <a:t>Grazie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0CDDB8-4A87-36C4-A2DC-51A3F1B096FF}"/>
              </a:ext>
            </a:extLst>
          </p:cNvPr>
          <p:cNvSpPr txBox="1"/>
          <p:nvPr/>
        </p:nvSpPr>
        <p:spPr>
          <a:xfrm>
            <a:off x="6309905" y="4549552"/>
            <a:ext cx="5486400" cy="16459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it-IT" sz="2400" b="1" i="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Blasio Lorenzo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it-IT" sz="2400" b="1" i="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Tortora Andrea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it-IT" sz="2400" b="1" i="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Luciano Vincenzo</a:t>
            </a:r>
          </a:p>
        </p:txBody>
      </p:sp>
    </p:spTree>
    <p:extLst>
      <p:ext uri="{BB962C8B-B14F-4D97-AF65-F5344CB8AC3E}">
        <p14:creationId xmlns:p14="http://schemas.microsoft.com/office/powerpoint/2010/main" val="426113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32449" y="2141089"/>
            <a:ext cx="8062427" cy="3700462"/>
          </a:xfrm>
        </p:spPr>
        <p:txBody>
          <a:bodyPr rtlCol="0">
            <a:normAutofit/>
          </a:bodyPr>
          <a:lstStyle>
            <a:defPPr>
              <a:defRPr lang="it-IT"/>
            </a:defPPr>
          </a:lstStyle>
          <a:p>
            <a:endParaRPr lang="it-IT" dirty="0"/>
          </a:p>
          <a:p>
            <a:pPr>
              <a:defRPr sz="1800">
                <a:solidFill>
                  <a:srgbClr val="000000"/>
                </a:solidFill>
                <a:latin typeface="Calibri"/>
              </a:defRPr>
            </a:pPr>
            <a:r>
              <a:rPr lang="it-IT" dirty="0"/>
              <a:t>La trasformazione digitale ha rivoluzionato il nostro modo di vivere, lavorare e comunicare. Con essa, però, si sono moltiplicati i rischi: furti di dati, blocchi operativi, minacce alla privacy. Gli attacchi informatici sono aumentati del 110% dal 2019 al 2024, secondo il Rapporto Clusit</a:t>
            </a:r>
            <a:r>
              <a:rPr lang="it-IT" dirty="0">
                <a:solidFill>
                  <a:srgbClr val="C00000"/>
                </a:solidFill>
              </a:rPr>
              <a:t>¹</a:t>
            </a:r>
            <a:r>
              <a:rPr lang="it-IT" dirty="0"/>
              <a:t>. Il settore finanziario è tra i più colpiti, dato il valore economico dei dati trattati.</a:t>
            </a:r>
          </a:p>
          <a:p>
            <a:pPr>
              <a:defRPr sz="1800">
                <a:solidFill>
                  <a:srgbClr val="000000"/>
                </a:solidFill>
                <a:latin typeface="Calibri"/>
              </a:defRPr>
            </a:pPr>
            <a:endParaRPr lang="it-IT" dirty="0"/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igura a mano libera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21" name="Figura a mano libera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22" name="Figura a mano libera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sp>
        <p:nvSpPr>
          <p:cNvPr id="4" name="Title 1">
            <a:extLst>
              <a:ext uri="{FF2B5EF4-FFF2-40B4-BE49-F238E27FC236}">
                <a16:creationId xmlns:a16="http://schemas.microsoft.com/office/drawing/2014/main" id="{8448B206-6CA6-D1DB-536C-EE73793A5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725" y="103188"/>
            <a:ext cx="10874375" cy="1679575"/>
          </a:xfrm>
        </p:spPr>
        <p:txBody>
          <a:bodyPr/>
          <a:lstStyle/>
          <a:p>
            <a:r>
              <a:rPr dirty="0" err="1"/>
              <a:t>Perché</a:t>
            </a:r>
            <a:r>
              <a:rPr dirty="0"/>
              <a:t> </a:t>
            </a:r>
            <a:r>
              <a:rPr dirty="0" err="1"/>
              <a:t>parliamo</a:t>
            </a:r>
            <a:r>
              <a:rPr dirty="0"/>
              <a:t> di </a:t>
            </a:r>
            <a:r>
              <a:rPr dirty="0" err="1"/>
              <a:t>sicurezza</a:t>
            </a:r>
            <a:r>
              <a:rPr dirty="0"/>
              <a:t> informatica </a:t>
            </a:r>
            <a:r>
              <a:rPr dirty="0" err="1"/>
              <a:t>oggi</a:t>
            </a:r>
            <a:endParaRPr dirty="0"/>
          </a:p>
        </p:txBody>
      </p:sp>
      <p:pic>
        <p:nvPicPr>
          <p:cNvPr id="1026" name="Picture 2" descr="La sicurezza delle informazioni NON è la sicurezza informatica - Dgroove">
            <a:extLst>
              <a:ext uri="{FF2B5EF4-FFF2-40B4-BE49-F238E27FC236}">
                <a16:creationId xmlns:a16="http://schemas.microsoft.com/office/drawing/2014/main" id="{35C753F4-EBDD-2868-60D9-655B4EAC3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87" y="4617845"/>
            <a:ext cx="4428930" cy="2054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C6D17EE-C47E-6470-08B1-C301F832B11D}"/>
              </a:ext>
            </a:extLst>
          </p:cNvPr>
          <p:cNvSpPr txBox="1"/>
          <p:nvPr/>
        </p:nvSpPr>
        <p:spPr>
          <a:xfrm>
            <a:off x="2567339" y="6349404"/>
            <a:ext cx="5289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¹ </a:t>
            </a:r>
            <a:r>
              <a:rPr lang="it-IT" dirty="0">
                <a:solidFill>
                  <a:schemeClr val="bg1"/>
                </a:solidFill>
              </a:rPr>
              <a:t>Associazione Italiana per la Sicurezza informatica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1633A5-8BE3-D44D-57F3-2EF161376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>
            <a:extLst>
              <a:ext uri="{FF2B5EF4-FFF2-40B4-BE49-F238E27FC236}">
                <a16:creationId xmlns:a16="http://schemas.microsoft.com/office/drawing/2014/main" id="{5AB6D40A-2A0A-AF3D-8CF7-3ECD37765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9835" y="430529"/>
            <a:ext cx="5486400" cy="3291840"/>
          </a:xfrm>
        </p:spPr>
        <p:txBody>
          <a:bodyPr rtlCol="0" anchor="b">
            <a:normAutofit/>
          </a:bodyPr>
          <a:lstStyle>
            <a:defPPr>
              <a:defRPr lang="it-IT"/>
            </a:defPPr>
          </a:lstStyle>
          <a:p>
            <a:pPr rtl="0"/>
            <a:r>
              <a:rPr lang="it-IT" dirty="0"/>
              <a:t>Le prime risposte dell’Unione Europea</a:t>
            </a:r>
          </a:p>
        </p:txBody>
      </p:sp>
      <p:pic>
        <p:nvPicPr>
          <p:cNvPr id="2050" name="Picture 2" descr="Comunità Europea: storia e paesi membri | Studenti.it">
            <a:extLst>
              <a:ext uri="{FF2B5EF4-FFF2-40B4-BE49-F238E27FC236}">
                <a16:creationId xmlns:a16="http://schemas.microsoft.com/office/drawing/2014/main" id="{1098F5B6-71B8-5932-A647-0EEAA4B78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03" r="22814" b="1"/>
          <a:stretch>
            <a:fillRect/>
          </a:stretch>
        </p:blipFill>
        <p:spPr bwMode="auto">
          <a:xfrm>
            <a:off x="20" y="-11113"/>
            <a:ext cx="5791180" cy="6880226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1442CD-A26D-1761-8CE7-8BC3075BB4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99835" y="4568602"/>
            <a:ext cx="5486400" cy="1645920"/>
          </a:xfrm>
        </p:spPr>
        <p:txBody>
          <a:bodyPr rtlCol="0">
            <a:normAutofit/>
          </a:bodyPr>
          <a:lstStyle>
            <a:defPPr>
              <a:defRPr lang="it-IT"/>
            </a:defPPr>
          </a:lstStyle>
          <a:p>
            <a:endParaRPr lang="it-IT" sz="1500" dirty="0"/>
          </a:p>
          <a:p>
            <a:pPr>
              <a:defRPr sz="1800">
                <a:solidFill>
                  <a:srgbClr val="000000"/>
                </a:solidFill>
                <a:latin typeface="Calibri"/>
              </a:defRPr>
            </a:pPr>
            <a:r>
              <a:rPr lang="it-IT" sz="1500" b="0" dirty="0"/>
              <a:t>L’UE ha avviato la sua azione già nei primi anni 2000, riconoscendo il legame tra sicurezza informatica, democrazia e libertà. Nel 2008 arriva la Direttiva sulla protezione delle infrastrutture critiche, seguita nel 2013 dalla prima strategia di cybersecurity con 5 priorità, tra cui la resilienza e la difesa militare nello spazio cibernetico.</a:t>
            </a:r>
          </a:p>
        </p:txBody>
      </p:sp>
    </p:spTree>
    <p:extLst>
      <p:ext uri="{BB962C8B-B14F-4D97-AF65-F5344CB8AC3E}">
        <p14:creationId xmlns:p14="http://schemas.microsoft.com/office/powerpoint/2010/main" val="203905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7434FD-78D6-3FA9-5FCD-9EAF314B23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A8C9FD4-51D8-A62B-1DDA-18A53C82A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310" y="278129"/>
            <a:ext cx="5063490" cy="2354026"/>
          </a:xfrm>
        </p:spPr>
        <p:txBody>
          <a:bodyPr anchor="b">
            <a:normAutofit/>
          </a:bodyPr>
          <a:lstStyle/>
          <a:p>
            <a:r>
              <a:rPr lang="it-IT" dirty="0"/>
              <a:t>La Direttiva NIS: un primo passo importante</a:t>
            </a:r>
            <a:endParaRPr dirty="0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88C31CCB-3507-61E8-59A4-15761D219F5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94360" y="3279579"/>
            <a:ext cx="5044440" cy="2449417"/>
          </a:xfrm>
        </p:spPr>
        <p:txBody>
          <a:bodyPr rtlCol="0">
            <a:normAutofit/>
          </a:bodyPr>
          <a:lstStyle>
            <a:defPPr>
              <a:defRPr lang="it-IT"/>
            </a:defPPr>
          </a:lstStyle>
          <a:p>
            <a:endParaRPr lang="it-IT" dirty="0"/>
          </a:p>
          <a:p>
            <a:pPr>
              <a:defRPr sz="1800">
                <a:solidFill>
                  <a:srgbClr val="000000"/>
                </a:solidFill>
                <a:latin typeface="Calibri"/>
              </a:defRPr>
            </a:pPr>
            <a:r>
              <a:rPr lang="it-IT" dirty="0"/>
              <a:t>Nel 2016 nasce la Direttiva NIS</a:t>
            </a:r>
            <a:r>
              <a:rPr lang="it-IT" dirty="0">
                <a:solidFill>
                  <a:srgbClr val="C00000"/>
                </a:solidFill>
              </a:rPr>
              <a:t>¹</a:t>
            </a:r>
            <a:r>
              <a:rPr lang="it-IT" dirty="0"/>
              <a:t>, che impone agli Stati di dotarsi di strategie nazionali, identificare gli operatori essenziali e creare CSIRT</a:t>
            </a:r>
            <a:r>
              <a:rPr lang="it-IT" b="0" i="0" dirty="0">
                <a:solidFill>
                  <a:srgbClr val="C00000"/>
                </a:solidFill>
                <a:effectLst/>
                <a:latin typeface="Helvetica Neue"/>
              </a:rPr>
              <a:t>²</a:t>
            </a:r>
            <a:r>
              <a:rPr lang="it-IT" dirty="0"/>
              <a:t>. È una pietra miliare, ma l’attuazione frammentata nei vari Paesi ha mostrato limiti evidenti in termini di efficacia e coordinamento.</a:t>
            </a:r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EBD3ACCC-0965-929E-9AC8-54231D7C0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69890"/>
            <a:ext cx="6118226" cy="6118226"/>
            <a:chOff x="0" y="12289"/>
            <a:chExt cx="3550" cy="3551"/>
          </a:xfrm>
        </p:grpSpPr>
        <p:sp>
          <p:nvSpPr>
            <p:cNvPr id="20" name="Figura a mano libera 19">
              <a:extLst>
                <a:ext uri="{FF2B5EF4-FFF2-40B4-BE49-F238E27FC236}">
                  <a16:creationId xmlns:a16="http://schemas.microsoft.com/office/drawing/2014/main" id="{9F5B9971-41A0-5CCA-8393-6D660E58E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/>
            </a:p>
          </p:txBody>
        </p:sp>
        <p:sp>
          <p:nvSpPr>
            <p:cNvPr id="21" name="Figura a mano libera 20">
              <a:extLst>
                <a:ext uri="{FF2B5EF4-FFF2-40B4-BE49-F238E27FC236}">
                  <a16:creationId xmlns:a16="http://schemas.microsoft.com/office/drawing/2014/main" id="{D3729F62-76DF-A3B8-D803-364E1DD5820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/>
            </a:p>
          </p:txBody>
        </p:sp>
        <p:sp>
          <p:nvSpPr>
            <p:cNvPr id="22" name="Figura a mano libera 21">
              <a:extLst>
                <a:ext uri="{FF2B5EF4-FFF2-40B4-BE49-F238E27FC236}">
                  <a16:creationId xmlns:a16="http://schemas.microsoft.com/office/drawing/2014/main" id="{56E59FB3-F590-7034-9597-42F2A98A2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it-IT"/>
              </a:defPPr>
            </a:lstStyle>
            <a:p>
              <a:pPr rtl="0"/>
              <a:endParaRPr lang="it-IT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673EF9E-8DB3-9893-78DD-622868E9EF26}"/>
              </a:ext>
            </a:extLst>
          </p:cNvPr>
          <p:cNvSpPr txBox="1"/>
          <p:nvPr/>
        </p:nvSpPr>
        <p:spPr>
          <a:xfrm>
            <a:off x="-60494" y="6180892"/>
            <a:ext cx="635414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C00000"/>
                </a:solidFill>
              </a:rPr>
              <a:t>¹ </a:t>
            </a:r>
            <a:r>
              <a:rPr lang="it-IT" sz="2000" dirty="0">
                <a:solidFill>
                  <a:schemeClr val="bg1"/>
                </a:solidFill>
              </a:rPr>
              <a:t>Direttiva sulla Sicurezza delle Reti e Sistemi Informativi</a:t>
            </a:r>
            <a:endParaRPr lang="it-IT" sz="1400" dirty="0">
              <a:solidFill>
                <a:srgbClr val="000000"/>
              </a:solidFill>
              <a:latin typeface="Helvetica Neue"/>
            </a:endParaRPr>
          </a:p>
          <a:p>
            <a:r>
              <a:rPr lang="it-IT" sz="1400" dirty="0">
                <a:solidFill>
                  <a:srgbClr val="C00000"/>
                </a:solidFill>
                <a:latin typeface="Helvetica Neue"/>
              </a:rPr>
              <a:t>2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</a:rPr>
              <a:t>Computer Security Incident Response Team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3082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BD29B5-1B58-809F-FEA7-B82105E9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1409" y="4661717"/>
            <a:ext cx="7936230" cy="1380760"/>
          </a:xfrm>
        </p:spPr>
        <p:txBody>
          <a:bodyPr rtlCol="0" anchor="b">
            <a:normAutofit/>
          </a:bodyPr>
          <a:lstStyle>
            <a:defPPr>
              <a:defRPr lang="it-IT"/>
            </a:defPPr>
          </a:lstStyle>
          <a:p>
            <a:pPr rtl="0"/>
            <a:r>
              <a:rPr lang="it-IT" dirty="0"/>
              <a:t>La svolta: la Direttiva NIS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599B60-BF79-A832-6AD4-6C6FC6CE431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3885" y="584005"/>
            <a:ext cx="2825115" cy="3999060"/>
          </a:xfrm>
        </p:spPr>
        <p:txBody>
          <a:bodyPr rtlCol="0">
            <a:normAutofit/>
          </a:bodyPr>
          <a:lstStyle>
            <a:defPPr>
              <a:defRPr lang="it-IT"/>
            </a:defPPr>
          </a:lstStyle>
          <a:p>
            <a:pPr marL="342900" marR="0" lvl="0" indent="-342900" defTabSz="4572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  <a:p>
            <a:pPr marL="342900" marR="0" lvl="0" indent="-342900" defTabSz="4572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800">
                <a:solidFill>
                  <a:srgbClr val="000000"/>
                </a:solidFill>
                <a:latin typeface="Calibri"/>
              </a:defRPr>
            </a:pPr>
            <a:r>
              <a:rPr kumimoji="0" lang="it-IT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</a:rPr>
              <a:t>La nuova direttiva NIS 2, entrata in vigore nel 2022, supera le criticità della precedente. Estende i soggetti obbligati, rafforza le regole di notifica degli incidenti e introduce un regime sanzionatorio più severo. I settori critici come energia, trasporti, sanità e finanza sono al centro della protezione.</a:t>
            </a:r>
          </a:p>
        </p:txBody>
      </p:sp>
      <p:pic>
        <p:nvPicPr>
          <p:cNvPr id="3074" name="Picture 2" descr="Direttiva NIS 2: cosa prevede la nuova normativa europea? | G&amp;B Group">
            <a:extLst>
              <a:ext uri="{FF2B5EF4-FFF2-40B4-BE49-F238E27FC236}">
                <a16:creationId xmlns:a16="http://schemas.microsoft.com/office/drawing/2014/main" id="{AD4BAD85-308F-A4C7-AA58-6559A8321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79566" y="584005"/>
            <a:ext cx="7109440" cy="399906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22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759DC4-8B30-98A0-5BAB-C78BA4A4A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r>
              <a:rPr lang="it-IT" dirty="0"/>
              <a:t>Altri strumenti europei a supporto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96FB3A-B62C-3DAB-4FD1-B4EBDD650A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3" y="2676525"/>
            <a:ext cx="5746750" cy="3597470"/>
          </a:xfrm>
        </p:spPr>
        <p:txBody>
          <a:bodyPr rtlCol="0">
            <a:normAutofit/>
          </a:bodyPr>
          <a:lstStyle>
            <a:defPPr>
              <a:defRPr lang="it-IT"/>
            </a:def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800">
                <a:solidFill>
                  <a:srgbClr val="000000"/>
                </a:solidFill>
                <a:latin typeface="Calibri"/>
              </a:defRPr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strategia dell’UE si completa con il Regolamento DORA</a:t>
            </a:r>
            <a:r>
              <a:rPr lang="it-IT" dirty="0">
                <a:solidFill>
                  <a:srgbClr val="C00000"/>
                </a:solidFill>
              </a:rPr>
              <a:t>¹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per il settore finanziario, il Comunità Energetica Rinnovabile (CER) per i soggetti critici e il Cyber Resilience Act (CRA), che impone requisiti di sicurezza ai prodotti digitali. Dal 2027, i produttori dovranno garantire sicurezza by design e gestione continua delle vulnerabilità.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99B370-8439-467A-9297-38549329E640}"/>
              </a:ext>
            </a:extLst>
          </p:cNvPr>
          <p:cNvSpPr txBox="1"/>
          <p:nvPr/>
        </p:nvSpPr>
        <p:spPr>
          <a:xfrm>
            <a:off x="363894" y="6273995"/>
            <a:ext cx="5131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¹ </a:t>
            </a:r>
            <a:r>
              <a:rPr lang="it-IT" dirty="0">
                <a:solidFill>
                  <a:schemeClr val="bg1"/>
                </a:solidFill>
              </a:rPr>
              <a:t>Digital Operational Resilience Act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0768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2A871D-B15E-C971-7C85-0AF173E38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310" y="278129"/>
            <a:ext cx="5063490" cy="2354026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r>
              <a:rPr lang="it-IT" dirty="0"/>
              <a:t>Il percorso italiano: dalle prime leggi all’ACN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F2E863-4A4C-76FE-444A-083F93043389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93725" y="3279775"/>
            <a:ext cx="5045075" cy="2994025"/>
          </a:xfrm>
        </p:spPr>
        <p:txBody>
          <a:bodyPr rtlCol="0">
            <a:normAutofit/>
          </a:bodyPr>
          <a:lstStyle>
            <a:defPPr>
              <a:defRPr lang="it-IT"/>
            </a:defPPr>
          </a:lstStyle>
          <a:p>
            <a:pPr>
              <a:defRPr sz="1800">
                <a:solidFill>
                  <a:srgbClr val="000000"/>
                </a:solidFill>
                <a:latin typeface="Calibri"/>
              </a:defRPr>
            </a:pPr>
            <a:r>
              <a:rPr lang="it-IT" dirty="0"/>
              <a:t>Dal 1993 l’Italia ha legiferato contro i crimini informatici. Il quadro normativo si è evoluto fino all’istituzione dell’Agenzia per la Cybersicurezza Nazionale (ACN) nel 2021, con il compito di coordinare le attività e assicurare una risposta efficace agli incidenti.</a:t>
            </a:r>
          </a:p>
        </p:txBody>
      </p:sp>
      <p:pic>
        <p:nvPicPr>
          <p:cNvPr id="4098" name="Picture 2" descr="NIS2, con le determinazioni ACN inizia la seconda fase attuativa: che c'è  da sapere - Cyber Security 360">
            <a:extLst>
              <a:ext uri="{FF2B5EF4-FFF2-40B4-BE49-F238E27FC236}">
                <a16:creationId xmlns:a16="http://schemas.microsoft.com/office/drawing/2014/main" id="{AC3D572A-B492-59CD-1FEA-7349F25BCE72}"/>
              </a:ext>
            </a:extLst>
          </p:cNvPr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13" r="23213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64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8EB002-71BA-6E4A-7043-BF1E7D7A3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540BFF-F2D1-0519-0304-F696AF057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 rtlCol="0" anchor="b">
            <a:normAutofit/>
          </a:bodyPr>
          <a:lstStyle>
            <a:defPPr>
              <a:defRPr lang="it-IT"/>
            </a:defPPr>
          </a:lstStyle>
          <a:p>
            <a:pPr rtl="0"/>
            <a:r>
              <a:rPr lang="it-IT" dirty="0"/>
              <a:t>Cosa fa l’ACN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0F75AF-C85F-43C7-DD85-216D66EDF9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 rtlCol="0">
            <a:normAutofit fontScale="92500"/>
          </a:bodyPr>
          <a:lstStyle>
            <a:defPPr>
              <a:defRPr lang="it-IT"/>
            </a:defPPr>
          </a:lstStyle>
          <a:p>
            <a:endParaRPr lang="it-IT" b="0" dirty="0"/>
          </a:p>
          <a:p>
            <a:pPr>
              <a:defRPr sz="1800">
                <a:solidFill>
                  <a:srgbClr val="000000"/>
                </a:solidFill>
                <a:latin typeface="Calibri"/>
              </a:defRPr>
            </a:pPr>
            <a:r>
              <a:rPr lang="it-IT" b="0" dirty="0"/>
              <a:t>L’ACN coordina le politiche nazionali, effettua ispezioni, emana sanzioni e supporta la prevenzione e gestione delle crisi cyber. Tra le sue strutture operative vi sono il CSIRT Italia e il Centro di Valutazione. Le sanzioni possono arrivare fino a 10 milioni di euro o al 2% del fatturato globale.</a:t>
            </a:r>
          </a:p>
        </p:txBody>
      </p:sp>
    </p:spTree>
    <p:extLst>
      <p:ext uri="{BB962C8B-B14F-4D97-AF65-F5344CB8AC3E}">
        <p14:creationId xmlns:p14="http://schemas.microsoft.com/office/powerpoint/2010/main" val="471314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DFCB9A-366F-B964-4486-E440B16E6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5CBF75-054C-004D-9FEF-EF289766C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 rtlCol="0" anchor="b">
            <a:normAutofit/>
          </a:bodyPr>
          <a:lstStyle>
            <a:defPPr>
              <a:defRPr lang="it-IT"/>
            </a:defPPr>
          </a:lstStyle>
          <a:p>
            <a:pPr rtl="0"/>
            <a:r>
              <a:rPr lang="it-IT" dirty="0"/>
              <a:t>Strategia nazionale 2022–2026</a:t>
            </a:r>
          </a:p>
        </p:txBody>
      </p:sp>
      <p:pic>
        <p:nvPicPr>
          <p:cNvPr id="5122" name="Picture 2" descr="Strategia nazionale di Cybersicurezza (2022-2026): sul sito di Avviso  Pubblico la sintesi del documento - Avviso Pubblico">
            <a:extLst>
              <a:ext uri="{FF2B5EF4-FFF2-40B4-BE49-F238E27FC236}">
                <a16:creationId xmlns:a16="http://schemas.microsoft.com/office/drawing/2014/main" id="{E0A55589-4796-4F6B-407F-E0AF58A83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5523" y="2966738"/>
            <a:ext cx="5746750" cy="301704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78A00D-DD13-9455-AE65-5D6652CC9E9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20000" y="2676525"/>
            <a:ext cx="3947160" cy="3597470"/>
          </a:xfrm>
        </p:spPr>
        <p:txBody>
          <a:bodyPr rtlCol="0">
            <a:normAutofit/>
          </a:bodyPr>
          <a:lstStyle>
            <a:defPPr>
              <a:defRPr lang="it-IT"/>
            </a:defPPr>
          </a:lstStyle>
          <a:p>
            <a:pPr marL="342900" marR="0" lvl="0" indent="-342900" defTabSz="4572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  <a:p>
            <a:pPr>
              <a:defRPr sz="1800">
                <a:solidFill>
                  <a:srgbClr val="000000"/>
                </a:solidFill>
                <a:latin typeface="Calibri"/>
              </a:defRPr>
            </a:pPr>
            <a:r>
              <a:rPr lang="it-IT" dirty="0"/>
              <a:t>La strategia si basa su tre pilastri: protezione, risposta, sviluppo. Include il rafforzamento delle competenze, la promozione della cultura cyber, la creazione di un Parco Nazionale per la Cybersicurezza e la cooperazione con enti pubblici e privati. I finanziamenti provengono da fondi nazionali, PNRR ed Europa Digitale.</a:t>
            </a:r>
          </a:p>
        </p:txBody>
      </p:sp>
    </p:spTree>
    <p:extLst>
      <p:ext uri="{BB962C8B-B14F-4D97-AF65-F5344CB8AC3E}">
        <p14:creationId xmlns:p14="http://schemas.microsoft.com/office/powerpoint/2010/main" val="4207985079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ta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2332794_TF78853419_Win32" id="{3ED6E92A-08EA-49C8-8CDD-3C359BC72750}" vid="{18A8D122-DF74-4B77-85CD-55A103CD41C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{F962C81F-C688-433D-8300-809E6425EAEF}tf78853419_win32</Template>
  <TotalTime>33</TotalTime>
  <Words>599</Words>
  <Application>Microsoft Office PowerPoint</Application>
  <PresentationFormat>Widescreen</PresentationFormat>
  <Paragraphs>45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Franklin Gothic Book</vt:lpstr>
      <vt:lpstr>Franklin Gothic Demi</vt:lpstr>
      <vt:lpstr>Helvetica Neue</vt:lpstr>
      <vt:lpstr>Personalizzata</vt:lpstr>
      <vt:lpstr>PowerPoint Presentation</vt:lpstr>
      <vt:lpstr>Perché parliamo di sicurezza informatica oggi</vt:lpstr>
      <vt:lpstr>Le prime risposte dell’Unione Europea</vt:lpstr>
      <vt:lpstr>La Direttiva NIS: un primo passo importante</vt:lpstr>
      <vt:lpstr>La svolta: la Direttiva NIS 2</vt:lpstr>
      <vt:lpstr>Altri strumenti europei a supporto</vt:lpstr>
      <vt:lpstr>Il percorso italiano: dalle prime leggi all’ACN</vt:lpstr>
      <vt:lpstr>Cosa fa l’ACN</vt:lpstr>
      <vt:lpstr>Strategia nazionale 2022–2026</vt:lpstr>
      <vt:lpstr>Conclusioni</vt:lpstr>
      <vt:lpstr>Grazie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classe</dc:creator>
  <cp:lastModifiedBy>classe</cp:lastModifiedBy>
  <cp:revision>1</cp:revision>
  <dcterms:created xsi:type="dcterms:W3CDTF">2025-05-27T09:59:36Z</dcterms:created>
  <dcterms:modified xsi:type="dcterms:W3CDTF">2025-05-27T10:33:27Z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