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74" r:id="rId3"/>
    <p:sldId id="258" r:id="rId4"/>
    <p:sldId id="260" r:id="rId5"/>
    <p:sldId id="275" r:id="rId6"/>
    <p:sldId id="261" r:id="rId7"/>
    <p:sldId id="262" r:id="rId8"/>
    <p:sldId id="263" r:id="rId9"/>
    <p:sldId id="264" r:id="rId10"/>
    <p:sldId id="273" r:id="rId11"/>
    <p:sldId id="265" r:id="rId12"/>
    <p:sldId id="266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E5A52F-07B9-93FE-A9F1-18EE2273AC7E}" v="508" dt="2025-05-26T20:54:23.927"/>
  </p1510:revLst>
</p1510:revInfo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51" autoAdjust="0"/>
    <p:restoredTop sz="94552" autoAdjust="0"/>
  </p:normalViewPr>
  <p:slideViewPr>
    <p:cSldViewPr snapToGrid="0">
      <p:cViewPr varScale="1">
        <p:scale>
          <a:sx n="70" d="100"/>
          <a:sy n="70" d="100"/>
        </p:scale>
        <p:origin x="926" y="259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45D65-A921-BD45-A74E-FDD6A94C7828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A7C62-858D-9C4B-9AE8-88FCCBB4338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79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A7C62-858D-9C4B-9AE8-88FCCBB433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944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A7409B93-9EEF-5231-35F3-A9FC17DBB194}"/>
              </a:ext>
            </a:extLst>
          </p:cNvPr>
          <p:cNvGrpSpPr/>
          <p:nvPr userDrawn="1"/>
        </p:nvGrpSpPr>
        <p:grpSpPr>
          <a:xfrm>
            <a:off x="-2179652" y="687199"/>
            <a:ext cx="6195875" cy="2826580"/>
            <a:chOff x="-2179652" y="687199"/>
            <a:chExt cx="6195875" cy="282658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36921AA-5736-FE21-727B-BECAAE522A11}"/>
                </a:ext>
              </a:extLst>
            </p:cNvPr>
            <p:cNvSpPr/>
            <p:nvPr userDrawn="1"/>
          </p:nvSpPr>
          <p:spPr>
            <a:xfrm rot="2700000">
              <a:off x="19110" y="-225953"/>
              <a:ext cx="1540970" cy="593849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6B06894-DC92-D1C4-C4AD-56E8F4323142}"/>
                </a:ext>
              </a:extLst>
            </p:cNvPr>
            <p:cNvSpPr/>
            <p:nvPr userDrawn="1"/>
          </p:nvSpPr>
          <p:spPr>
            <a:xfrm rot="2700000">
              <a:off x="278809" y="-1509245"/>
              <a:ext cx="1540970" cy="5933858"/>
            </a:xfrm>
            <a:custGeom>
              <a:avLst/>
              <a:gdLst>
                <a:gd name="connsiteX0" fmla="*/ 225670 w 1540970"/>
                <a:gd name="connsiteY0" fmla="*/ 225670 h 5933858"/>
                <a:gd name="connsiteX1" fmla="*/ 770485 w 1540970"/>
                <a:gd name="connsiteY1" fmla="*/ 0 h 5933858"/>
                <a:gd name="connsiteX2" fmla="*/ 1540970 w 1540970"/>
                <a:gd name="connsiteY2" fmla="*/ 770485 h 5933858"/>
                <a:gd name="connsiteX3" fmla="*/ 1540970 w 1540970"/>
                <a:gd name="connsiteY3" fmla="*/ 1096333 h 5933858"/>
                <a:gd name="connsiteX4" fmla="*/ 1494983 w 1540970"/>
                <a:gd name="connsiteY4" fmla="*/ 1091697 h 5933858"/>
                <a:gd name="connsiteX5" fmla="*/ 724498 w 1540970"/>
                <a:gd name="connsiteY5" fmla="*/ 1862182 h 5933858"/>
                <a:gd name="connsiteX6" fmla="*/ 724498 w 1540970"/>
                <a:gd name="connsiteY6" fmla="*/ 5933858 h 5933858"/>
                <a:gd name="connsiteX7" fmla="*/ 615205 w 1540970"/>
                <a:gd name="connsiteY7" fmla="*/ 5922840 h 5933858"/>
                <a:gd name="connsiteX8" fmla="*/ 0 w 1540970"/>
                <a:gd name="connsiteY8" fmla="*/ 5168009 h 5933858"/>
                <a:gd name="connsiteX9" fmla="*/ 0 w 1540970"/>
                <a:gd name="connsiteY9" fmla="*/ 770485 h 5933858"/>
                <a:gd name="connsiteX10" fmla="*/ 225670 w 1540970"/>
                <a:gd name="connsiteY10" fmla="*/ 225670 h 5933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40970" h="5933858">
                  <a:moveTo>
                    <a:pt x="225670" y="225670"/>
                  </a:moveTo>
                  <a:cubicBezTo>
                    <a:pt x="365100" y="86240"/>
                    <a:pt x="557721" y="0"/>
                    <a:pt x="770485" y="0"/>
                  </a:cubicBezTo>
                  <a:cubicBezTo>
                    <a:pt x="1196012" y="0"/>
                    <a:pt x="1540970" y="344958"/>
                    <a:pt x="1540970" y="770485"/>
                  </a:cubicBezTo>
                  <a:lnTo>
                    <a:pt x="1540970" y="1096333"/>
                  </a:lnTo>
                  <a:lnTo>
                    <a:pt x="1494983" y="1091697"/>
                  </a:lnTo>
                  <a:cubicBezTo>
                    <a:pt x="1069456" y="1091697"/>
                    <a:pt x="724498" y="1436655"/>
                    <a:pt x="724498" y="1862182"/>
                  </a:cubicBezTo>
                  <a:lnTo>
                    <a:pt x="724498" y="5933858"/>
                  </a:lnTo>
                  <a:lnTo>
                    <a:pt x="615205" y="5922840"/>
                  </a:lnTo>
                  <a:cubicBezTo>
                    <a:pt x="264108" y="5850995"/>
                    <a:pt x="0" y="5540345"/>
                    <a:pt x="0" y="5168009"/>
                  </a:cubicBezTo>
                  <a:lnTo>
                    <a:pt x="0" y="770485"/>
                  </a:lnTo>
                  <a:cubicBezTo>
                    <a:pt x="0" y="557721"/>
                    <a:pt x="86240" y="365100"/>
                    <a:pt x="225670" y="225670"/>
                  </a:cubicBezTo>
                  <a:close/>
                </a:path>
              </a:pathLst>
            </a:cu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C548B9B-F27E-EBCA-DF97-959B2BA365FB}"/>
              </a:ext>
            </a:extLst>
          </p:cNvPr>
          <p:cNvGrpSpPr/>
          <p:nvPr userDrawn="1"/>
        </p:nvGrpSpPr>
        <p:grpSpPr>
          <a:xfrm>
            <a:off x="8432243" y="0"/>
            <a:ext cx="1669633" cy="832337"/>
            <a:chOff x="3066423" y="2188333"/>
            <a:chExt cx="3871127" cy="1929815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C03F2ABC-5598-298B-1AF8-E65CE4B25C4D}"/>
                </a:ext>
              </a:extLst>
            </p:cNvPr>
            <p:cNvSpPr/>
            <p:nvPr userDrawn="1"/>
          </p:nvSpPr>
          <p:spPr>
            <a:xfrm rot="2700000">
              <a:off x="4471516" y="1728316"/>
              <a:ext cx="984739" cy="379492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9071752D-91C3-F5E9-2BA3-3DFF987EFD90}"/>
                </a:ext>
              </a:extLst>
            </p:cNvPr>
            <p:cNvSpPr/>
            <p:nvPr userDrawn="1"/>
          </p:nvSpPr>
          <p:spPr>
            <a:xfrm rot="2700000">
              <a:off x="4547717" y="783240"/>
              <a:ext cx="984739" cy="379492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5625A72-40E8-3D6D-9836-1FADBE860D87}"/>
              </a:ext>
            </a:extLst>
          </p:cNvPr>
          <p:cNvSpPr/>
          <p:nvPr userDrawn="1"/>
        </p:nvSpPr>
        <p:spPr>
          <a:xfrm rot="2700000">
            <a:off x="11613314" y="2915763"/>
            <a:ext cx="984739" cy="379492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180DBCF-08EA-42D1-029B-9A36763B5E6D}"/>
              </a:ext>
            </a:extLst>
          </p:cNvPr>
          <p:cNvSpPr/>
          <p:nvPr userDrawn="1"/>
        </p:nvSpPr>
        <p:spPr>
          <a:xfrm rot="2700000">
            <a:off x="10810142" y="4427136"/>
            <a:ext cx="984739" cy="379492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A387B09-1852-BE22-A55E-32C42FA222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2776" y="361950"/>
            <a:ext cx="11204574" cy="4792854"/>
          </a:xfrm>
        </p:spPr>
        <p:txBody>
          <a:bodyPr anchor="b">
            <a:noAutofit/>
          </a:bodyPr>
          <a:lstStyle>
            <a:lvl1pPr algn="l">
              <a:defRPr sz="5400" b="1" spc="1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DC2C222-0F72-C08F-DEE0-1898A5D730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776" y="5265335"/>
            <a:ext cx="11204574" cy="9144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36759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01">
    <p:bg>
      <p:bgPr>
        <a:solidFill>
          <a:schemeClr val="accent1">
            <a:alpha val="9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2958ACD0-4B71-91A9-AF5C-918D9EF3F697}"/>
              </a:ext>
            </a:extLst>
          </p:cNvPr>
          <p:cNvGrpSpPr/>
          <p:nvPr userDrawn="1"/>
        </p:nvGrpSpPr>
        <p:grpSpPr>
          <a:xfrm>
            <a:off x="10370007" y="-513628"/>
            <a:ext cx="3043706" cy="1325563"/>
            <a:chOff x="920382" y="2179083"/>
            <a:chExt cx="3794926" cy="1652728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F5F059D2-713F-9553-7829-2335E929295A}"/>
                </a:ext>
              </a:extLst>
            </p:cNvPr>
            <p:cNvSpPr/>
            <p:nvPr userDrawn="1"/>
          </p:nvSpPr>
          <p:spPr>
            <a:xfrm rot="2700000">
              <a:off x="2325475" y="1441979"/>
              <a:ext cx="984739" cy="379492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41F4FE4B-A793-B694-79A4-3527DD2F6238}"/>
                </a:ext>
              </a:extLst>
            </p:cNvPr>
            <p:cNvSpPr/>
            <p:nvPr userDrawn="1"/>
          </p:nvSpPr>
          <p:spPr>
            <a:xfrm rot="2700000">
              <a:off x="2325475" y="773990"/>
              <a:ext cx="984740" cy="379492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981A4AE-D6FA-CEC9-5DE5-B14FC477DB34}"/>
              </a:ext>
            </a:extLst>
          </p:cNvPr>
          <p:cNvGrpSpPr/>
          <p:nvPr userDrawn="1"/>
        </p:nvGrpSpPr>
        <p:grpSpPr>
          <a:xfrm>
            <a:off x="-1701389" y="6354673"/>
            <a:ext cx="3043706" cy="1325563"/>
            <a:chOff x="920382" y="2179083"/>
            <a:chExt cx="3794926" cy="1652728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5BEB5CB5-39E5-63B4-AB42-50C8010F1A66}"/>
                </a:ext>
              </a:extLst>
            </p:cNvPr>
            <p:cNvSpPr/>
            <p:nvPr userDrawn="1"/>
          </p:nvSpPr>
          <p:spPr>
            <a:xfrm rot="2700000">
              <a:off x="2325475" y="773990"/>
              <a:ext cx="984740" cy="379492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F868417D-5B26-28FC-01E0-39FDA5B0E7C4}"/>
                </a:ext>
              </a:extLst>
            </p:cNvPr>
            <p:cNvSpPr/>
            <p:nvPr userDrawn="1"/>
          </p:nvSpPr>
          <p:spPr>
            <a:xfrm rot="2700000">
              <a:off x="2325475" y="1441979"/>
              <a:ext cx="984739" cy="379492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4A86D033-F51F-F109-5C38-4A25CA3BA34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2395728"/>
            <a:ext cx="2065774" cy="2066544"/>
          </a:xfrm>
          <a:prstGeom prst="rect">
            <a:avLst/>
          </a:prstGeom>
          <a:noFill/>
          <a:ln w="38100">
            <a:noFill/>
          </a:ln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2D64A50-92D7-8C1C-290B-242F094FB77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4739808"/>
            <a:ext cx="2065774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200" b="1" kern="1200" spc="150" baseline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845F4F5-7BF0-1976-C824-573B8D337F8B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38200" y="5119398"/>
            <a:ext cx="2065774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800" kern="1200" spc="150" baseline="0" dirty="0" smtClean="0">
                <a:solidFill>
                  <a:schemeClr val="bg2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2" name="Picture Placeholder 10">
            <a:extLst>
              <a:ext uri="{FF2B5EF4-FFF2-40B4-BE49-F238E27FC236}">
                <a16:creationId xmlns:a16="http://schemas.microsoft.com/office/drawing/2014/main" id="{7D973C17-FCC5-C726-C319-B694714ABB2E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337120" y="2395728"/>
            <a:ext cx="2065774" cy="2066544"/>
          </a:xfrm>
          <a:prstGeom prst="rect">
            <a:avLst/>
          </a:prstGeom>
          <a:noFill/>
          <a:ln w="38100">
            <a:noFill/>
          </a:ln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9D0FFC9A-EABD-AD84-27D4-CFAFB7EA57F9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9337120" y="4739808"/>
            <a:ext cx="2065774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200" b="1" kern="1200" spc="150" baseline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3E91DFD8-DD68-4B40-BCB9-72F924C5025D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9337120" y="5119398"/>
            <a:ext cx="2065774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800" kern="1200" spc="150" baseline="0" dirty="0" smtClean="0">
                <a:solidFill>
                  <a:schemeClr val="bg2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A4DDCFB0-7F4D-7459-FB8D-6CFE91CD6275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671173" y="2395728"/>
            <a:ext cx="2065774" cy="2066544"/>
          </a:xfrm>
          <a:prstGeom prst="rect">
            <a:avLst/>
          </a:prstGeom>
          <a:noFill/>
          <a:ln w="38100">
            <a:noFill/>
          </a:ln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198D6D21-B4DD-0880-DEDB-E6A71C8967CA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3671173" y="4739808"/>
            <a:ext cx="2065774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200" b="1" kern="1200" spc="150" baseline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20F9C4E1-AF19-9300-5783-CE8003F2955B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3671173" y="5119398"/>
            <a:ext cx="2065774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800" kern="1200" spc="150" baseline="0" dirty="0" smtClean="0">
                <a:solidFill>
                  <a:schemeClr val="bg2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9" name="Picture Placeholder 10">
            <a:extLst>
              <a:ext uri="{FF2B5EF4-FFF2-40B4-BE49-F238E27FC236}">
                <a16:creationId xmlns:a16="http://schemas.microsoft.com/office/drawing/2014/main" id="{22281C76-CAE7-49EB-1873-A8FB8216317F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504146" y="2395681"/>
            <a:ext cx="2065774" cy="2066544"/>
          </a:xfrm>
          <a:prstGeom prst="rect">
            <a:avLst/>
          </a:prstGeom>
          <a:noFill/>
          <a:ln w="38100">
            <a:noFill/>
          </a:ln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554EC6EF-C09C-5595-A405-51D13253474F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6504146" y="4739761"/>
            <a:ext cx="2065774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200" b="1" kern="1200" spc="150" baseline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5C746BD0-26B7-FBD1-99A9-5FF020ABB68A}"/>
              </a:ext>
            </a:extLst>
          </p:cNvPr>
          <p:cNvSpPr>
            <a:spLocks noGrp="1"/>
          </p:cNvSpPr>
          <p:nvPr>
            <p:ph type="body" idx="39" hasCustomPrompt="1"/>
          </p:nvPr>
        </p:nvSpPr>
        <p:spPr>
          <a:xfrm>
            <a:off x="6504146" y="5119351"/>
            <a:ext cx="2065774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800" kern="1200" spc="150" baseline="0" dirty="0" smtClean="0">
                <a:solidFill>
                  <a:schemeClr val="bg2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" name="Date Placeholder 6">
            <a:extLst>
              <a:ext uri="{FF2B5EF4-FFF2-40B4-BE49-F238E27FC236}">
                <a16:creationId xmlns:a16="http://schemas.microsoft.com/office/drawing/2014/main" id="{3A4E57B8-8DF7-B611-D77D-19E0B3CFF3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42224" y="63546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Footer Placeholder 7">
            <a:extLst>
              <a:ext uri="{FF2B5EF4-FFF2-40B4-BE49-F238E27FC236}">
                <a16:creationId xmlns:a16="http://schemas.microsoft.com/office/drawing/2014/main" id="{B6464E4A-1801-4A61-CC93-E20602CD30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504" y="635467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EA939418-D9E8-075B-1F76-2FBD1C5434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3670" y="6354673"/>
            <a:ext cx="897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1"/>
                </a:solidFill>
              </a:defRPr>
            </a:lvl1pPr>
          </a:lstStyle>
          <a:p>
            <a:fld id="{9C8E1515-2B25-410D-A22C-5C4292CCB71B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9" name="Title Placeholder 1">
            <a:extLst>
              <a:ext uri="{FF2B5EF4-FFF2-40B4-BE49-F238E27FC236}">
                <a16:creationId xmlns:a16="http://schemas.microsoft.com/office/drawing/2014/main" id="{26C259E3-2E89-0F76-3ECA-95251668B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361950"/>
            <a:ext cx="114553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4600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CC708DE-62C9-1374-A297-254FB95189D0}"/>
              </a:ext>
            </a:extLst>
          </p:cNvPr>
          <p:cNvGrpSpPr/>
          <p:nvPr userDrawn="1"/>
        </p:nvGrpSpPr>
        <p:grpSpPr>
          <a:xfrm>
            <a:off x="10234292" y="5469246"/>
            <a:ext cx="2882608" cy="1547115"/>
            <a:chOff x="249291" y="2179083"/>
            <a:chExt cx="4466017" cy="2396944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960AA4B2-D20F-C09F-A15E-F3D6477749F5}"/>
                </a:ext>
              </a:extLst>
            </p:cNvPr>
            <p:cNvSpPr/>
            <p:nvPr userDrawn="1"/>
          </p:nvSpPr>
          <p:spPr>
            <a:xfrm rot="2700000">
              <a:off x="1654384" y="2186195"/>
              <a:ext cx="984739" cy="379492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4618E4A-945C-E72B-F041-C9C6AD00A0B7}"/>
                </a:ext>
              </a:extLst>
            </p:cNvPr>
            <p:cNvSpPr/>
            <p:nvPr userDrawn="1"/>
          </p:nvSpPr>
          <p:spPr>
            <a:xfrm rot="2700000">
              <a:off x="2325475" y="773990"/>
              <a:ext cx="984740" cy="379492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667C325-E119-6094-A44F-4691C8739A22}"/>
              </a:ext>
            </a:extLst>
          </p:cNvPr>
          <p:cNvGrpSpPr/>
          <p:nvPr userDrawn="1"/>
        </p:nvGrpSpPr>
        <p:grpSpPr>
          <a:xfrm flipH="1" flipV="1">
            <a:off x="-2820185" y="-1771537"/>
            <a:ext cx="9126802" cy="4259681"/>
            <a:chOff x="-1324545" y="1803121"/>
            <a:chExt cx="6870116" cy="2805929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5DA1B11F-C1D1-CD70-79BF-17EEB11BFBDA}"/>
                </a:ext>
              </a:extLst>
            </p:cNvPr>
            <p:cNvSpPr/>
            <p:nvPr userDrawn="1"/>
          </p:nvSpPr>
          <p:spPr>
            <a:xfrm rot="2700000">
              <a:off x="2368395" y="-389315"/>
              <a:ext cx="984740" cy="536961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D6EBB85-452A-8284-60B3-434874951AFB}"/>
                </a:ext>
              </a:extLst>
            </p:cNvPr>
            <p:cNvSpPr/>
            <p:nvPr userDrawn="1"/>
          </p:nvSpPr>
          <p:spPr>
            <a:xfrm rot="2700000">
              <a:off x="867891" y="1431875"/>
              <a:ext cx="984739" cy="5369611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77063631-CF6F-93D5-03FE-A26F196CCA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1952" y="2323524"/>
            <a:ext cx="1583401" cy="1583991"/>
          </a:xfrm>
          <a:prstGeom prst="rect">
            <a:avLst/>
          </a:prstGeom>
          <a:noFill/>
          <a:ln w="38100">
            <a:noFill/>
          </a:ln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2A278D4-1FE6-9016-3180-B56D14A1FFE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06411" y="2323524"/>
            <a:ext cx="1803198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200" b="1" kern="1200" spc="15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BA13C39-FC22-B215-BDEB-CE18A7A16795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2006411" y="2703114"/>
            <a:ext cx="1803198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800" kern="1200" spc="150" baseline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81AC89C7-A375-022F-79E1-A5E972C62FE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61952" y="4218494"/>
            <a:ext cx="1583401" cy="1583991"/>
          </a:xfrm>
          <a:prstGeom prst="rect">
            <a:avLst/>
          </a:prstGeom>
          <a:noFill/>
          <a:ln w="38100">
            <a:noFill/>
          </a:ln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48083A0-4C25-693D-6EE8-CE4825A5C616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2006411" y="4218494"/>
            <a:ext cx="1803198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200" b="1" kern="1200" spc="15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591DD2D-B83B-1AC3-B250-E598D379E363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2006411" y="4598084"/>
            <a:ext cx="1803198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800" kern="1200" spc="150" baseline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45421835-19F4-6D82-0252-1A155809D38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321776" y="2323814"/>
            <a:ext cx="1583401" cy="1583991"/>
          </a:xfrm>
          <a:prstGeom prst="rect">
            <a:avLst/>
          </a:prstGeom>
          <a:noFill/>
          <a:ln w="38100">
            <a:noFill/>
          </a:ln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D443A396-665C-8D65-4786-796C5636D130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966235" y="2323814"/>
            <a:ext cx="1803198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200" b="1" kern="1200" spc="15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6B7B6FDC-1484-AF4A-5197-62734B68B6D8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5966235" y="2703404"/>
            <a:ext cx="1803198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800" kern="1200" spc="150" baseline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Picture Placeholder 10">
            <a:extLst>
              <a:ext uri="{FF2B5EF4-FFF2-40B4-BE49-F238E27FC236}">
                <a16:creationId xmlns:a16="http://schemas.microsoft.com/office/drawing/2014/main" id="{99A39EA5-47F2-7D47-5087-D496B8AE9B1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321776" y="4218494"/>
            <a:ext cx="1583401" cy="1583991"/>
          </a:xfrm>
          <a:prstGeom prst="rect">
            <a:avLst/>
          </a:prstGeom>
          <a:noFill/>
          <a:ln w="38100">
            <a:noFill/>
          </a:ln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62A2D84F-CC6D-596C-EA15-197303951201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5966235" y="4218494"/>
            <a:ext cx="1803198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200" b="1" kern="1200" spc="15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0842797-8972-370E-924C-7D4022C0465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5966235" y="4598084"/>
            <a:ext cx="1803198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800" kern="1200" spc="150" baseline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5CE7A213-8E58-E9E2-1337-272563354C8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268889" y="2320629"/>
            <a:ext cx="1583401" cy="1583991"/>
          </a:xfrm>
          <a:prstGeom prst="rect">
            <a:avLst/>
          </a:prstGeom>
          <a:noFill/>
          <a:ln w="38100">
            <a:noFill/>
          </a:ln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3CE76665-00C4-3903-7F43-3D89C6685456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9913348" y="2320629"/>
            <a:ext cx="1803198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200" b="1" kern="1200" spc="15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35A589ED-7ABD-25A8-6D77-E8DB14859D5B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9913348" y="2700219"/>
            <a:ext cx="1803198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800" kern="1200" spc="150" baseline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8" name="Picture Placeholder 10">
            <a:extLst>
              <a:ext uri="{FF2B5EF4-FFF2-40B4-BE49-F238E27FC236}">
                <a16:creationId xmlns:a16="http://schemas.microsoft.com/office/drawing/2014/main" id="{7D0855B9-2A31-BB0F-7ADD-75C89156527D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8268889" y="4218494"/>
            <a:ext cx="1583401" cy="1583991"/>
          </a:xfrm>
          <a:prstGeom prst="rect">
            <a:avLst/>
          </a:prstGeom>
          <a:noFill/>
          <a:ln w="38100">
            <a:noFill/>
          </a:ln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BAE7F749-7F49-4742-1D03-4AC322192F74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9913348" y="4218494"/>
            <a:ext cx="1803198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200" b="1" kern="1200" spc="15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8F3F491A-104D-4F3B-BE64-EFC3146CA1C7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913348" y="4598084"/>
            <a:ext cx="1803198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800" kern="1200" spc="150" baseline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" name="Date Placeholder 6">
            <a:extLst>
              <a:ext uri="{FF2B5EF4-FFF2-40B4-BE49-F238E27FC236}">
                <a16:creationId xmlns:a16="http://schemas.microsoft.com/office/drawing/2014/main" id="{5E47756B-911F-211B-1F35-0BEFD4A2DA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42224" y="63546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Footer Placeholder 7">
            <a:extLst>
              <a:ext uri="{FF2B5EF4-FFF2-40B4-BE49-F238E27FC236}">
                <a16:creationId xmlns:a16="http://schemas.microsoft.com/office/drawing/2014/main" id="{4709CDFF-6667-2E13-9016-0BFA6E2318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504" y="635467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9EAE6C5E-2F6A-F536-F928-2DFA04788B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3670" y="6354673"/>
            <a:ext cx="897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1"/>
                </a:solidFill>
              </a:defRPr>
            </a:lvl1pPr>
          </a:lstStyle>
          <a:p>
            <a:fld id="{9C8E1515-2B25-410D-A22C-5C4292CCB71B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19F200FA-FB2E-8298-C5CC-C6DF977A3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361950"/>
            <a:ext cx="114553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252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8B99A84-96B9-B419-AA30-0FDC2F8909A2}"/>
              </a:ext>
            </a:extLst>
          </p:cNvPr>
          <p:cNvGrpSpPr/>
          <p:nvPr userDrawn="1"/>
        </p:nvGrpSpPr>
        <p:grpSpPr>
          <a:xfrm>
            <a:off x="-963207" y="-281343"/>
            <a:ext cx="2882608" cy="1547115"/>
            <a:chOff x="249291" y="2179083"/>
            <a:chExt cx="4466017" cy="2396944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15003F9-15F8-76DD-0CC6-317CA0C6A429}"/>
                </a:ext>
              </a:extLst>
            </p:cNvPr>
            <p:cNvSpPr/>
            <p:nvPr userDrawn="1"/>
          </p:nvSpPr>
          <p:spPr>
            <a:xfrm rot="2700000">
              <a:off x="2325475" y="773990"/>
              <a:ext cx="984740" cy="379492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E48737D-1C5C-9BE6-4DB0-70E5B123C15F}"/>
                </a:ext>
              </a:extLst>
            </p:cNvPr>
            <p:cNvSpPr/>
            <p:nvPr userDrawn="1"/>
          </p:nvSpPr>
          <p:spPr>
            <a:xfrm rot="2700000">
              <a:off x="1654384" y="2186195"/>
              <a:ext cx="984739" cy="379492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764A8C9-98A8-1C07-6F34-09DCA0462DB6}"/>
              </a:ext>
            </a:extLst>
          </p:cNvPr>
          <p:cNvGrpSpPr/>
          <p:nvPr userDrawn="1"/>
        </p:nvGrpSpPr>
        <p:grpSpPr>
          <a:xfrm>
            <a:off x="7372862" y="4031420"/>
            <a:ext cx="6195875" cy="2826580"/>
            <a:chOff x="-2179652" y="687199"/>
            <a:chExt cx="6195875" cy="282658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AF5D0C0-778C-9AC0-BF16-681A072D313A}"/>
                </a:ext>
              </a:extLst>
            </p:cNvPr>
            <p:cNvSpPr/>
            <p:nvPr userDrawn="1"/>
          </p:nvSpPr>
          <p:spPr>
            <a:xfrm rot="2700000">
              <a:off x="19110" y="-225953"/>
              <a:ext cx="1540970" cy="593849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422A436-EB8E-4E0D-6ED5-CB91BA49A894}"/>
                </a:ext>
              </a:extLst>
            </p:cNvPr>
            <p:cNvSpPr/>
            <p:nvPr userDrawn="1"/>
          </p:nvSpPr>
          <p:spPr>
            <a:xfrm rot="2700000">
              <a:off x="278809" y="-1509245"/>
              <a:ext cx="1540970" cy="5933858"/>
            </a:xfrm>
            <a:custGeom>
              <a:avLst/>
              <a:gdLst>
                <a:gd name="connsiteX0" fmla="*/ 225670 w 1540970"/>
                <a:gd name="connsiteY0" fmla="*/ 225670 h 5933858"/>
                <a:gd name="connsiteX1" fmla="*/ 770485 w 1540970"/>
                <a:gd name="connsiteY1" fmla="*/ 0 h 5933858"/>
                <a:gd name="connsiteX2" fmla="*/ 1540970 w 1540970"/>
                <a:gd name="connsiteY2" fmla="*/ 770485 h 5933858"/>
                <a:gd name="connsiteX3" fmla="*/ 1540970 w 1540970"/>
                <a:gd name="connsiteY3" fmla="*/ 1096333 h 5933858"/>
                <a:gd name="connsiteX4" fmla="*/ 1494983 w 1540970"/>
                <a:gd name="connsiteY4" fmla="*/ 1091697 h 5933858"/>
                <a:gd name="connsiteX5" fmla="*/ 724498 w 1540970"/>
                <a:gd name="connsiteY5" fmla="*/ 1862182 h 5933858"/>
                <a:gd name="connsiteX6" fmla="*/ 724498 w 1540970"/>
                <a:gd name="connsiteY6" fmla="*/ 5933858 h 5933858"/>
                <a:gd name="connsiteX7" fmla="*/ 615205 w 1540970"/>
                <a:gd name="connsiteY7" fmla="*/ 5922840 h 5933858"/>
                <a:gd name="connsiteX8" fmla="*/ 0 w 1540970"/>
                <a:gd name="connsiteY8" fmla="*/ 5168009 h 5933858"/>
                <a:gd name="connsiteX9" fmla="*/ 0 w 1540970"/>
                <a:gd name="connsiteY9" fmla="*/ 770485 h 5933858"/>
                <a:gd name="connsiteX10" fmla="*/ 225670 w 1540970"/>
                <a:gd name="connsiteY10" fmla="*/ 225670 h 5933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40970" h="5933858">
                  <a:moveTo>
                    <a:pt x="225670" y="225670"/>
                  </a:moveTo>
                  <a:cubicBezTo>
                    <a:pt x="365100" y="86240"/>
                    <a:pt x="557721" y="0"/>
                    <a:pt x="770485" y="0"/>
                  </a:cubicBezTo>
                  <a:cubicBezTo>
                    <a:pt x="1196012" y="0"/>
                    <a:pt x="1540970" y="344958"/>
                    <a:pt x="1540970" y="770485"/>
                  </a:cubicBezTo>
                  <a:lnTo>
                    <a:pt x="1540970" y="1096333"/>
                  </a:lnTo>
                  <a:lnTo>
                    <a:pt x="1494983" y="1091697"/>
                  </a:lnTo>
                  <a:cubicBezTo>
                    <a:pt x="1069456" y="1091697"/>
                    <a:pt x="724498" y="1436655"/>
                    <a:pt x="724498" y="1862182"/>
                  </a:cubicBezTo>
                  <a:lnTo>
                    <a:pt x="724498" y="5933858"/>
                  </a:lnTo>
                  <a:lnTo>
                    <a:pt x="615205" y="5922840"/>
                  </a:lnTo>
                  <a:cubicBezTo>
                    <a:pt x="264108" y="5850995"/>
                    <a:pt x="0" y="5540345"/>
                    <a:pt x="0" y="5168009"/>
                  </a:cubicBezTo>
                  <a:lnTo>
                    <a:pt x="0" y="770485"/>
                  </a:lnTo>
                  <a:cubicBezTo>
                    <a:pt x="0" y="557721"/>
                    <a:pt x="86240" y="365100"/>
                    <a:pt x="225670" y="225670"/>
                  </a:cubicBezTo>
                  <a:close/>
                </a:path>
              </a:pathLst>
            </a:cu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8" name="SmartArt Placeholder 6">
            <a:extLst>
              <a:ext uri="{FF2B5EF4-FFF2-40B4-BE49-F238E27FC236}">
                <a16:creationId xmlns:a16="http://schemas.microsoft.com/office/drawing/2014/main" id="{C9C1860A-C2D8-69F8-BEF8-A455C1E01E4C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361952" y="1849438"/>
            <a:ext cx="11455397" cy="4330699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SmartArt graphic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F5603EF-1CF6-7EDE-017C-35B9F600CAB3}"/>
              </a:ext>
            </a:extLst>
          </p:cNvPr>
          <p:cNvCxnSpPr>
            <a:cxnSpLocks/>
          </p:cNvCxnSpPr>
          <p:nvPr userDrawn="1"/>
        </p:nvCxnSpPr>
        <p:spPr>
          <a:xfrm>
            <a:off x="606917" y="1939925"/>
            <a:ext cx="40777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2A7AD645-DF5D-50BA-EB6A-F444C452F4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42224" y="63546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1765EF7A-82A1-8BF3-6083-2B41D69582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504" y="635467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FCA91415-D613-B3E0-61F2-2F00E2CE5A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3670" y="6354673"/>
            <a:ext cx="897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1"/>
                </a:solidFill>
              </a:defRPr>
            </a:lvl1pPr>
          </a:lstStyle>
          <a:p>
            <a:fld id="{9C8E1515-2B25-410D-A22C-5C4292CCB71B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C5719D2-F298-B3E9-0082-C20C86BF0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361950"/>
            <a:ext cx="114553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0097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E1C362B-8D03-E72E-3E55-999409E2D39A}"/>
              </a:ext>
            </a:extLst>
          </p:cNvPr>
          <p:cNvGrpSpPr/>
          <p:nvPr userDrawn="1"/>
        </p:nvGrpSpPr>
        <p:grpSpPr>
          <a:xfrm>
            <a:off x="-1657691" y="-716377"/>
            <a:ext cx="6195875" cy="2826580"/>
            <a:chOff x="-2179652" y="687199"/>
            <a:chExt cx="6195875" cy="282658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EDE278B-41C2-5634-6CF7-65C8BD3FC014}"/>
                </a:ext>
              </a:extLst>
            </p:cNvPr>
            <p:cNvSpPr/>
            <p:nvPr userDrawn="1"/>
          </p:nvSpPr>
          <p:spPr>
            <a:xfrm rot="2700000">
              <a:off x="19110" y="-225953"/>
              <a:ext cx="1540970" cy="593849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2CFDD8-2CB4-31D0-A90B-63F9B83F1684}"/>
                </a:ext>
              </a:extLst>
            </p:cNvPr>
            <p:cNvSpPr/>
            <p:nvPr userDrawn="1"/>
          </p:nvSpPr>
          <p:spPr>
            <a:xfrm rot="2700000">
              <a:off x="278809" y="-1509245"/>
              <a:ext cx="1540970" cy="5933858"/>
            </a:xfrm>
            <a:custGeom>
              <a:avLst/>
              <a:gdLst>
                <a:gd name="connsiteX0" fmla="*/ 225670 w 1540970"/>
                <a:gd name="connsiteY0" fmla="*/ 225670 h 5933858"/>
                <a:gd name="connsiteX1" fmla="*/ 770485 w 1540970"/>
                <a:gd name="connsiteY1" fmla="*/ 0 h 5933858"/>
                <a:gd name="connsiteX2" fmla="*/ 1540970 w 1540970"/>
                <a:gd name="connsiteY2" fmla="*/ 770485 h 5933858"/>
                <a:gd name="connsiteX3" fmla="*/ 1540970 w 1540970"/>
                <a:gd name="connsiteY3" fmla="*/ 1096333 h 5933858"/>
                <a:gd name="connsiteX4" fmla="*/ 1494983 w 1540970"/>
                <a:gd name="connsiteY4" fmla="*/ 1091697 h 5933858"/>
                <a:gd name="connsiteX5" fmla="*/ 724498 w 1540970"/>
                <a:gd name="connsiteY5" fmla="*/ 1862182 h 5933858"/>
                <a:gd name="connsiteX6" fmla="*/ 724498 w 1540970"/>
                <a:gd name="connsiteY6" fmla="*/ 5933858 h 5933858"/>
                <a:gd name="connsiteX7" fmla="*/ 615205 w 1540970"/>
                <a:gd name="connsiteY7" fmla="*/ 5922840 h 5933858"/>
                <a:gd name="connsiteX8" fmla="*/ 0 w 1540970"/>
                <a:gd name="connsiteY8" fmla="*/ 5168009 h 5933858"/>
                <a:gd name="connsiteX9" fmla="*/ 0 w 1540970"/>
                <a:gd name="connsiteY9" fmla="*/ 770485 h 5933858"/>
                <a:gd name="connsiteX10" fmla="*/ 225670 w 1540970"/>
                <a:gd name="connsiteY10" fmla="*/ 225670 h 5933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40970" h="5933858">
                  <a:moveTo>
                    <a:pt x="225670" y="225670"/>
                  </a:moveTo>
                  <a:cubicBezTo>
                    <a:pt x="365100" y="86240"/>
                    <a:pt x="557721" y="0"/>
                    <a:pt x="770485" y="0"/>
                  </a:cubicBezTo>
                  <a:cubicBezTo>
                    <a:pt x="1196012" y="0"/>
                    <a:pt x="1540970" y="344958"/>
                    <a:pt x="1540970" y="770485"/>
                  </a:cubicBezTo>
                  <a:lnTo>
                    <a:pt x="1540970" y="1096333"/>
                  </a:lnTo>
                  <a:lnTo>
                    <a:pt x="1494983" y="1091697"/>
                  </a:lnTo>
                  <a:cubicBezTo>
                    <a:pt x="1069456" y="1091697"/>
                    <a:pt x="724498" y="1436655"/>
                    <a:pt x="724498" y="1862182"/>
                  </a:cubicBezTo>
                  <a:lnTo>
                    <a:pt x="724498" y="5933858"/>
                  </a:lnTo>
                  <a:lnTo>
                    <a:pt x="615205" y="5922840"/>
                  </a:lnTo>
                  <a:cubicBezTo>
                    <a:pt x="264108" y="5850995"/>
                    <a:pt x="0" y="5540345"/>
                    <a:pt x="0" y="5168009"/>
                  </a:cubicBezTo>
                  <a:lnTo>
                    <a:pt x="0" y="770485"/>
                  </a:lnTo>
                  <a:cubicBezTo>
                    <a:pt x="0" y="557721"/>
                    <a:pt x="86240" y="365100"/>
                    <a:pt x="225670" y="225670"/>
                  </a:cubicBezTo>
                  <a:close/>
                </a:path>
              </a:pathLst>
            </a:cu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08F1634-303D-617A-7ADB-EB6FE01782A0}"/>
              </a:ext>
            </a:extLst>
          </p:cNvPr>
          <p:cNvGrpSpPr/>
          <p:nvPr userDrawn="1"/>
        </p:nvGrpSpPr>
        <p:grpSpPr>
          <a:xfrm>
            <a:off x="10141096" y="5272502"/>
            <a:ext cx="2882608" cy="1547115"/>
            <a:chOff x="249291" y="2179083"/>
            <a:chExt cx="4466017" cy="2396944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1E944589-F7F3-47B7-66E2-782663BA11AC}"/>
                </a:ext>
              </a:extLst>
            </p:cNvPr>
            <p:cNvSpPr/>
            <p:nvPr userDrawn="1"/>
          </p:nvSpPr>
          <p:spPr>
            <a:xfrm rot="2700000">
              <a:off x="2325475" y="773990"/>
              <a:ext cx="984740" cy="379492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9E45120-B484-E6A8-9041-93B2D9FCD0B1}"/>
                </a:ext>
              </a:extLst>
            </p:cNvPr>
            <p:cNvSpPr/>
            <p:nvPr userDrawn="1"/>
          </p:nvSpPr>
          <p:spPr>
            <a:xfrm rot="2700000">
              <a:off x="1654384" y="2186195"/>
              <a:ext cx="984739" cy="379492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540882-5CA2-4E19-D284-70C473EC3FC0}"/>
              </a:ext>
            </a:extLst>
          </p:cNvPr>
          <p:cNvCxnSpPr>
            <a:cxnSpLocks/>
          </p:cNvCxnSpPr>
          <p:nvPr userDrawn="1"/>
        </p:nvCxnSpPr>
        <p:spPr>
          <a:xfrm flipV="1">
            <a:off x="2968308" y="3231058"/>
            <a:ext cx="1288912" cy="1168029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C3DE81D-8834-9742-B30E-4C7A5618E7D5}"/>
              </a:ext>
            </a:extLst>
          </p:cNvPr>
          <p:cNvCxnSpPr>
            <a:cxnSpLocks/>
          </p:cNvCxnSpPr>
          <p:nvPr userDrawn="1"/>
        </p:nvCxnSpPr>
        <p:spPr>
          <a:xfrm>
            <a:off x="4273099" y="3250689"/>
            <a:ext cx="2910126" cy="782513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A3D27F6-ED4B-44A9-EE8F-7F2401229EB5}"/>
              </a:ext>
            </a:extLst>
          </p:cNvPr>
          <p:cNvCxnSpPr>
            <a:cxnSpLocks/>
          </p:cNvCxnSpPr>
          <p:nvPr userDrawn="1"/>
        </p:nvCxnSpPr>
        <p:spPr>
          <a:xfrm flipV="1">
            <a:off x="7183225" y="3079702"/>
            <a:ext cx="2781901" cy="952067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B8B9EBEE-C30E-9A7D-007D-8A344F6475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69040" y="3047475"/>
            <a:ext cx="2306385" cy="779766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88FB793D-6FFE-EC26-E7D5-7A79F62957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9040" y="3915313"/>
            <a:ext cx="1534109" cy="918948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399" spc="5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99104151-0A74-A7A8-3789-6439BCB94764}"/>
              </a:ext>
            </a:extLst>
          </p:cNvPr>
          <p:cNvSpPr/>
          <p:nvPr userDrawn="1"/>
        </p:nvSpPr>
        <p:spPr>
          <a:xfrm rot="2689978">
            <a:off x="2675456" y="4105223"/>
            <a:ext cx="571504" cy="576072"/>
          </a:xfrm>
          <a:prstGeom prst="roundRect">
            <a:avLst/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utura LT Book" pitchFamily="2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FDCB3DF9-4828-0B98-A647-8372DFAB7CD6}"/>
              </a:ext>
            </a:extLst>
          </p:cNvPr>
          <p:cNvSpPr/>
          <p:nvPr userDrawn="1"/>
        </p:nvSpPr>
        <p:spPr>
          <a:xfrm rot="2689978">
            <a:off x="3961340" y="2962215"/>
            <a:ext cx="571504" cy="576072"/>
          </a:xfrm>
          <a:prstGeom prst="roundRect">
            <a:avLst/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utura LT Book" pitchFamily="2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56F5BE21-1DBC-643C-629F-B35691384503}"/>
              </a:ext>
            </a:extLst>
          </p:cNvPr>
          <p:cNvSpPr/>
          <p:nvPr userDrawn="1"/>
        </p:nvSpPr>
        <p:spPr>
          <a:xfrm rot="2689978">
            <a:off x="6890298" y="3748033"/>
            <a:ext cx="571504" cy="576072"/>
          </a:xfrm>
          <a:prstGeom prst="roundRect">
            <a:avLst/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utura LT Book" pitchFamily="2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5ADEB4B-5C18-AD78-CBBB-FC287D23E531}"/>
              </a:ext>
            </a:extLst>
          </p:cNvPr>
          <p:cNvSpPr/>
          <p:nvPr userDrawn="1"/>
        </p:nvSpPr>
        <p:spPr>
          <a:xfrm rot="2689978">
            <a:off x="9679374" y="2783269"/>
            <a:ext cx="571504" cy="576072"/>
          </a:xfrm>
          <a:prstGeom prst="roundRect">
            <a:avLst/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utura LT Book" pitchFamily="2" charset="0"/>
            </a:endParaRP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8297A50E-4FFD-F0C2-0A18-7588C36601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81404" y="4259274"/>
            <a:ext cx="2306385" cy="779766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54DA1E17-8037-0A35-8BDF-4A993FB40CC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81404" y="5127112"/>
            <a:ext cx="1534109" cy="918948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399" spc="5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id="{B67852C2-FB91-2B23-E0B3-4CA8D626288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1503" y="1920936"/>
            <a:ext cx="2306385" cy="779766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Text Placeholder 15">
            <a:extLst>
              <a:ext uri="{FF2B5EF4-FFF2-40B4-BE49-F238E27FC236}">
                <a16:creationId xmlns:a16="http://schemas.microsoft.com/office/drawing/2014/main" id="{9316F7B9-FB91-D726-1A69-A89586F31E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11503" y="2788774"/>
            <a:ext cx="1534109" cy="918948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399" spc="5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43" name="Text Placeholder 15">
            <a:extLst>
              <a:ext uri="{FF2B5EF4-FFF2-40B4-BE49-F238E27FC236}">
                <a16:creationId xmlns:a16="http://schemas.microsoft.com/office/drawing/2014/main" id="{092211DA-68D5-6A26-EE6E-4777900B34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06130" y="3641886"/>
            <a:ext cx="2306385" cy="779766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4" name="Text Placeholder 15">
            <a:extLst>
              <a:ext uri="{FF2B5EF4-FFF2-40B4-BE49-F238E27FC236}">
                <a16:creationId xmlns:a16="http://schemas.microsoft.com/office/drawing/2014/main" id="{EA937F1B-D139-CDAC-DF43-933E0939BC5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06130" y="4509724"/>
            <a:ext cx="1534109" cy="918948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399" spc="5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7" name="Date Placeholder 6">
            <a:extLst>
              <a:ext uri="{FF2B5EF4-FFF2-40B4-BE49-F238E27FC236}">
                <a16:creationId xmlns:a16="http://schemas.microsoft.com/office/drawing/2014/main" id="{9CEB1BD2-B249-874C-6F99-30255312D2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42224" y="63546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Footer Placeholder 7">
            <a:extLst>
              <a:ext uri="{FF2B5EF4-FFF2-40B4-BE49-F238E27FC236}">
                <a16:creationId xmlns:a16="http://schemas.microsoft.com/office/drawing/2014/main" id="{9F1D6D79-2C25-43A4-CE21-C78B9189CD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504" y="635467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8">
            <a:extLst>
              <a:ext uri="{FF2B5EF4-FFF2-40B4-BE49-F238E27FC236}">
                <a16:creationId xmlns:a16="http://schemas.microsoft.com/office/drawing/2014/main" id="{9B13D33F-577F-9E2E-D340-C8949D335A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3670" y="6354673"/>
            <a:ext cx="897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1"/>
                </a:solidFill>
              </a:defRPr>
            </a:lvl1pPr>
          </a:lstStyle>
          <a:p>
            <a:fld id="{9C8E1515-2B25-410D-A22C-5C4292CCB71B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941812-D4EE-1925-2D4A-05739A070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361950"/>
            <a:ext cx="114553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8066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729CCCC-C088-F5A2-194F-F1062165DA25}"/>
              </a:ext>
            </a:extLst>
          </p:cNvPr>
          <p:cNvGrpSpPr/>
          <p:nvPr userDrawn="1"/>
        </p:nvGrpSpPr>
        <p:grpSpPr>
          <a:xfrm>
            <a:off x="10605325" y="-183414"/>
            <a:ext cx="2449450" cy="1066759"/>
            <a:chOff x="920382" y="2179083"/>
            <a:chExt cx="3794926" cy="1652728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5EACC2B-C8C0-A198-9F1C-32E5CC375C87}"/>
                </a:ext>
              </a:extLst>
            </p:cNvPr>
            <p:cNvSpPr/>
            <p:nvPr userDrawn="1"/>
          </p:nvSpPr>
          <p:spPr>
            <a:xfrm rot="2700000">
              <a:off x="2325475" y="773990"/>
              <a:ext cx="984740" cy="379492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125D509-0A39-FF66-AB8C-C2762A422F28}"/>
                </a:ext>
              </a:extLst>
            </p:cNvPr>
            <p:cNvSpPr/>
            <p:nvPr userDrawn="1"/>
          </p:nvSpPr>
          <p:spPr>
            <a:xfrm rot="2700000">
              <a:off x="2325475" y="1441979"/>
              <a:ext cx="984739" cy="379492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01CAE36-236F-D30C-08A4-F2016345B2A6}"/>
              </a:ext>
            </a:extLst>
          </p:cNvPr>
          <p:cNvGrpSpPr/>
          <p:nvPr userDrawn="1"/>
        </p:nvGrpSpPr>
        <p:grpSpPr>
          <a:xfrm>
            <a:off x="-3253233" y="5949313"/>
            <a:ext cx="6195875" cy="2826580"/>
            <a:chOff x="-3253233" y="5949313"/>
            <a:chExt cx="6195875" cy="282658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E4BC5AE7-B53C-EBD2-8178-41355D12C5DB}"/>
                </a:ext>
              </a:extLst>
            </p:cNvPr>
            <p:cNvSpPr/>
            <p:nvPr userDrawn="1"/>
          </p:nvSpPr>
          <p:spPr>
            <a:xfrm rot="2700000">
              <a:off x="-1054471" y="5036161"/>
              <a:ext cx="1540970" cy="593849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869E3E-8E0E-F3EA-43F5-3B6CA8A3A115}"/>
                </a:ext>
              </a:extLst>
            </p:cNvPr>
            <p:cNvSpPr/>
            <p:nvPr userDrawn="1"/>
          </p:nvSpPr>
          <p:spPr>
            <a:xfrm rot="2700000">
              <a:off x="-794772" y="3752869"/>
              <a:ext cx="1540970" cy="5933858"/>
            </a:xfrm>
            <a:custGeom>
              <a:avLst/>
              <a:gdLst>
                <a:gd name="connsiteX0" fmla="*/ 225670 w 1540970"/>
                <a:gd name="connsiteY0" fmla="*/ 225670 h 5933858"/>
                <a:gd name="connsiteX1" fmla="*/ 770485 w 1540970"/>
                <a:gd name="connsiteY1" fmla="*/ 0 h 5933858"/>
                <a:gd name="connsiteX2" fmla="*/ 1540970 w 1540970"/>
                <a:gd name="connsiteY2" fmla="*/ 770485 h 5933858"/>
                <a:gd name="connsiteX3" fmla="*/ 1540970 w 1540970"/>
                <a:gd name="connsiteY3" fmla="*/ 1096333 h 5933858"/>
                <a:gd name="connsiteX4" fmla="*/ 1494983 w 1540970"/>
                <a:gd name="connsiteY4" fmla="*/ 1091697 h 5933858"/>
                <a:gd name="connsiteX5" fmla="*/ 724498 w 1540970"/>
                <a:gd name="connsiteY5" fmla="*/ 1862182 h 5933858"/>
                <a:gd name="connsiteX6" fmla="*/ 724498 w 1540970"/>
                <a:gd name="connsiteY6" fmla="*/ 5933858 h 5933858"/>
                <a:gd name="connsiteX7" fmla="*/ 615205 w 1540970"/>
                <a:gd name="connsiteY7" fmla="*/ 5922840 h 5933858"/>
                <a:gd name="connsiteX8" fmla="*/ 0 w 1540970"/>
                <a:gd name="connsiteY8" fmla="*/ 5168009 h 5933858"/>
                <a:gd name="connsiteX9" fmla="*/ 0 w 1540970"/>
                <a:gd name="connsiteY9" fmla="*/ 770485 h 5933858"/>
                <a:gd name="connsiteX10" fmla="*/ 225670 w 1540970"/>
                <a:gd name="connsiteY10" fmla="*/ 225670 h 5933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40970" h="5933858">
                  <a:moveTo>
                    <a:pt x="225670" y="225670"/>
                  </a:moveTo>
                  <a:cubicBezTo>
                    <a:pt x="365100" y="86240"/>
                    <a:pt x="557721" y="0"/>
                    <a:pt x="770485" y="0"/>
                  </a:cubicBezTo>
                  <a:cubicBezTo>
                    <a:pt x="1196012" y="0"/>
                    <a:pt x="1540970" y="344958"/>
                    <a:pt x="1540970" y="770485"/>
                  </a:cubicBezTo>
                  <a:lnTo>
                    <a:pt x="1540970" y="1096333"/>
                  </a:lnTo>
                  <a:lnTo>
                    <a:pt x="1494983" y="1091697"/>
                  </a:lnTo>
                  <a:cubicBezTo>
                    <a:pt x="1069456" y="1091697"/>
                    <a:pt x="724498" y="1436655"/>
                    <a:pt x="724498" y="1862182"/>
                  </a:cubicBezTo>
                  <a:lnTo>
                    <a:pt x="724498" y="5933858"/>
                  </a:lnTo>
                  <a:lnTo>
                    <a:pt x="615205" y="5922840"/>
                  </a:lnTo>
                  <a:cubicBezTo>
                    <a:pt x="264108" y="5850995"/>
                    <a:pt x="0" y="5540345"/>
                    <a:pt x="0" y="5168009"/>
                  </a:cubicBezTo>
                  <a:lnTo>
                    <a:pt x="0" y="770485"/>
                  </a:lnTo>
                  <a:cubicBezTo>
                    <a:pt x="0" y="557721"/>
                    <a:pt x="86240" y="365100"/>
                    <a:pt x="225670" y="225670"/>
                  </a:cubicBezTo>
                  <a:close/>
                </a:path>
              </a:pathLst>
            </a:cu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F5514-3F47-0C9C-9AD7-AFD1FE880F2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1950" y="1858062"/>
            <a:ext cx="5648432" cy="8239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257FB3-70D5-7DA4-A11B-9A56641487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1950" y="2852523"/>
            <a:ext cx="5648432" cy="33276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A9D676-54F3-C077-56F4-907DD78FDAC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63146" y="1858062"/>
            <a:ext cx="5648421" cy="8239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7B3973-833E-1126-A0D9-B347B3A875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3146" y="2852584"/>
            <a:ext cx="5648421" cy="33287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6">
            <a:extLst>
              <a:ext uri="{FF2B5EF4-FFF2-40B4-BE49-F238E27FC236}">
                <a16:creationId xmlns:a16="http://schemas.microsoft.com/office/drawing/2014/main" id="{E89B5FE7-20A5-CE4E-0C26-777D530D98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42224" y="63546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8C48F5C4-FC2B-CC56-AF39-C77C258AD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0504" y="635467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19E67E38-BBCB-9665-706E-95958DA87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3670" y="6354673"/>
            <a:ext cx="897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1"/>
                </a:solidFill>
              </a:defRPr>
            </a:lvl1pPr>
          </a:lstStyle>
          <a:p>
            <a:fld id="{9C8E1515-2B25-410D-A22C-5C4292CCB71B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4DD1592-F343-A516-C732-CE79522E4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361950"/>
            <a:ext cx="114553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3415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1F3A95-EF05-1CAF-0EA6-CBF16548BFF9}"/>
              </a:ext>
            </a:extLst>
          </p:cNvPr>
          <p:cNvGrpSpPr/>
          <p:nvPr userDrawn="1"/>
        </p:nvGrpSpPr>
        <p:grpSpPr>
          <a:xfrm>
            <a:off x="10605324" y="5470476"/>
            <a:ext cx="2449450" cy="1066759"/>
            <a:chOff x="920382" y="2179083"/>
            <a:chExt cx="3794926" cy="165272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037FC8D-CC48-12ED-F9B8-E055E1CF6B1D}"/>
                </a:ext>
              </a:extLst>
            </p:cNvPr>
            <p:cNvSpPr/>
            <p:nvPr userDrawn="1"/>
          </p:nvSpPr>
          <p:spPr>
            <a:xfrm rot="2700000">
              <a:off x="2325475" y="1441979"/>
              <a:ext cx="984739" cy="379492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E27E8591-2098-3E0B-B4CE-77863CC3C180}"/>
                </a:ext>
              </a:extLst>
            </p:cNvPr>
            <p:cNvSpPr/>
            <p:nvPr userDrawn="1"/>
          </p:nvSpPr>
          <p:spPr>
            <a:xfrm rot="2700000">
              <a:off x="2325475" y="773990"/>
              <a:ext cx="984740" cy="379492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C8CA46-75FA-E926-BF7C-4BEF1F299034}"/>
              </a:ext>
            </a:extLst>
          </p:cNvPr>
          <p:cNvGrpSpPr/>
          <p:nvPr userDrawn="1"/>
        </p:nvGrpSpPr>
        <p:grpSpPr>
          <a:xfrm flipH="1" flipV="1">
            <a:off x="-2256643" y="565544"/>
            <a:ext cx="4591240" cy="1999529"/>
            <a:chOff x="920382" y="2179083"/>
            <a:chExt cx="3794926" cy="1652728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938DB6AF-613F-7637-D718-8B566DA124ED}"/>
                </a:ext>
              </a:extLst>
            </p:cNvPr>
            <p:cNvSpPr/>
            <p:nvPr userDrawn="1"/>
          </p:nvSpPr>
          <p:spPr>
            <a:xfrm rot="2700000">
              <a:off x="2325475" y="1441979"/>
              <a:ext cx="984739" cy="379492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C28F0E61-2D9F-F0CC-7937-133E183C9406}"/>
                </a:ext>
              </a:extLst>
            </p:cNvPr>
            <p:cNvSpPr/>
            <p:nvPr userDrawn="1"/>
          </p:nvSpPr>
          <p:spPr>
            <a:xfrm rot="2700000">
              <a:off x="2325475" y="773990"/>
              <a:ext cx="984740" cy="379492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7B94411-EE1B-C03C-ECA6-2C4902E5D9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4274" y="2774022"/>
            <a:ext cx="3755431" cy="340611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0FA7392-094B-A613-86FB-A9E944F2363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214253" y="1858666"/>
            <a:ext cx="3759415" cy="823912"/>
          </a:xfrm>
        </p:spPr>
        <p:txBody>
          <a:bodyPr anchor="b">
            <a:noAutofit/>
          </a:bodyPr>
          <a:lstStyle>
            <a:lvl1pPr marL="0" indent="0" algn="l">
              <a:buNone/>
              <a:defRPr lang="en-US" sz="2000" kern="1200" spc="150" baseline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68ACE00C-9CB9-DC00-4643-DA904CA9AA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14253" y="2774022"/>
            <a:ext cx="3759415" cy="340611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2013688-DF31-3EE2-D370-36B3288E68B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2296" y="1858666"/>
            <a:ext cx="3759415" cy="823912"/>
          </a:xfrm>
        </p:spPr>
        <p:txBody>
          <a:bodyPr anchor="b">
            <a:noAutofit/>
          </a:bodyPr>
          <a:lstStyle>
            <a:lvl1pPr marL="0" indent="0" algn="l">
              <a:buNone/>
              <a:defRPr lang="en-US" sz="2000" kern="1200" spc="150" baseline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DF083F95-2FCF-68CA-C819-D4BE0495B34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2010" y="2774022"/>
            <a:ext cx="3759415" cy="340611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9" name="Text Placeholder 4">
            <a:extLst>
              <a:ext uri="{FF2B5EF4-FFF2-40B4-BE49-F238E27FC236}">
                <a16:creationId xmlns:a16="http://schemas.microsoft.com/office/drawing/2014/main" id="{7FB878ED-1867-8707-ED55-50CCAD27B3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4370" y="1858666"/>
            <a:ext cx="3759415" cy="823912"/>
          </a:xfrm>
        </p:spPr>
        <p:txBody>
          <a:bodyPr anchor="b">
            <a:noAutofit/>
          </a:bodyPr>
          <a:lstStyle>
            <a:lvl1pPr marL="0" indent="0" algn="l">
              <a:buNone/>
              <a:defRPr lang="en-US" sz="2000" kern="1200" spc="150" baseline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7A543D9-FD36-20A6-D32A-F6C713B4EC29}"/>
              </a:ext>
            </a:extLst>
          </p:cNvPr>
          <p:cNvCxnSpPr>
            <a:cxnSpLocks/>
          </p:cNvCxnSpPr>
          <p:nvPr userDrawn="1"/>
        </p:nvCxnSpPr>
        <p:spPr>
          <a:xfrm>
            <a:off x="606917" y="1939925"/>
            <a:ext cx="40777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6">
            <a:extLst>
              <a:ext uri="{FF2B5EF4-FFF2-40B4-BE49-F238E27FC236}">
                <a16:creationId xmlns:a16="http://schemas.microsoft.com/office/drawing/2014/main" id="{BAB6FE77-DB41-57AB-08B2-5472D4ABE5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42224" y="63546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Footer Placeholder 7">
            <a:extLst>
              <a:ext uri="{FF2B5EF4-FFF2-40B4-BE49-F238E27FC236}">
                <a16:creationId xmlns:a16="http://schemas.microsoft.com/office/drawing/2014/main" id="{D22C293A-7AF4-E1AC-E19A-1ED010B2A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0504" y="635467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58CD8BC8-4400-A694-F398-F72CFCB9F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3670" y="6354673"/>
            <a:ext cx="897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1"/>
                </a:solidFill>
              </a:defRPr>
            </a:lvl1pPr>
          </a:lstStyle>
          <a:p>
            <a:fld id="{9C8E1515-2B25-410D-A22C-5C4292CCB71B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0A99C132-9419-9903-0827-337D3B22B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361950"/>
            <a:ext cx="114553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1787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1DB4162-7BA0-A370-CB58-5DC9F43F3F0C}"/>
              </a:ext>
            </a:extLst>
          </p:cNvPr>
          <p:cNvGrpSpPr/>
          <p:nvPr userDrawn="1"/>
        </p:nvGrpSpPr>
        <p:grpSpPr>
          <a:xfrm>
            <a:off x="-829892" y="-20819"/>
            <a:ext cx="2885334" cy="1438382"/>
            <a:chOff x="3066423" y="2188333"/>
            <a:chExt cx="3871127" cy="1929815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238A169-6A85-485C-62DD-61DE77686435}"/>
                </a:ext>
              </a:extLst>
            </p:cNvPr>
            <p:cNvSpPr/>
            <p:nvPr userDrawn="1"/>
          </p:nvSpPr>
          <p:spPr>
            <a:xfrm rot="2700000">
              <a:off x="4547717" y="783240"/>
              <a:ext cx="984739" cy="379492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45FC0793-DF3C-2DD4-ECCA-80C005C634D3}"/>
                </a:ext>
              </a:extLst>
            </p:cNvPr>
            <p:cNvSpPr/>
            <p:nvPr userDrawn="1"/>
          </p:nvSpPr>
          <p:spPr>
            <a:xfrm rot="2700000">
              <a:off x="4471516" y="1728316"/>
              <a:ext cx="984739" cy="379492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08A7E98-BE74-0909-EC7C-22BCE7C6AF41}"/>
              </a:ext>
            </a:extLst>
          </p:cNvPr>
          <p:cNvGrpSpPr/>
          <p:nvPr userDrawn="1"/>
        </p:nvGrpSpPr>
        <p:grpSpPr>
          <a:xfrm>
            <a:off x="7126162" y="4316023"/>
            <a:ext cx="6195875" cy="2826580"/>
            <a:chOff x="-2179652" y="687199"/>
            <a:chExt cx="6195875" cy="282658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15F0B040-8EF6-D28F-0748-A6EAC30E361C}"/>
                </a:ext>
              </a:extLst>
            </p:cNvPr>
            <p:cNvSpPr/>
            <p:nvPr userDrawn="1"/>
          </p:nvSpPr>
          <p:spPr>
            <a:xfrm rot="2700000">
              <a:off x="19110" y="-225953"/>
              <a:ext cx="1540970" cy="593849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DC58BD3-48F7-CBE9-85F2-1A3A2F517833}"/>
                </a:ext>
              </a:extLst>
            </p:cNvPr>
            <p:cNvSpPr/>
            <p:nvPr userDrawn="1"/>
          </p:nvSpPr>
          <p:spPr>
            <a:xfrm rot="2700000">
              <a:off x="278809" y="-1509245"/>
              <a:ext cx="1540970" cy="5933858"/>
            </a:xfrm>
            <a:custGeom>
              <a:avLst/>
              <a:gdLst>
                <a:gd name="connsiteX0" fmla="*/ 225670 w 1540970"/>
                <a:gd name="connsiteY0" fmla="*/ 225670 h 5933858"/>
                <a:gd name="connsiteX1" fmla="*/ 770485 w 1540970"/>
                <a:gd name="connsiteY1" fmla="*/ 0 h 5933858"/>
                <a:gd name="connsiteX2" fmla="*/ 1540970 w 1540970"/>
                <a:gd name="connsiteY2" fmla="*/ 770485 h 5933858"/>
                <a:gd name="connsiteX3" fmla="*/ 1540970 w 1540970"/>
                <a:gd name="connsiteY3" fmla="*/ 1096333 h 5933858"/>
                <a:gd name="connsiteX4" fmla="*/ 1494983 w 1540970"/>
                <a:gd name="connsiteY4" fmla="*/ 1091697 h 5933858"/>
                <a:gd name="connsiteX5" fmla="*/ 724498 w 1540970"/>
                <a:gd name="connsiteY5" fmla="*/ 1862182 h 5933858"/>
                <a:gd name="connsiteX6" fmla="*/ 724498 w 1540970"/>
                <a:gd name="connsiteY6" fmla="*/ 5933858 h 5933858"/>
                <a:gd name="connsiteX7" fmla="*/ 615205 w 1540970"/>
                <a:gd name="connsiteY7" fmla="*/ 5922840 h 5933858"/>
                <a:gd name="connsiteX8" fmla="*/ 0 w 1540970"/>
                <a:gd name="connsiteY8" fmla="*/ 5168009 h 5933858"/>
                <a:gd name="connsiteX9" fmla="*/ 0 w 1540970"/>
                <a:gd name="connsiteY9" fmla="*/ 770485 h 5933858"/>
                <a:gd name="connsiteX10" fmla="*/ 225670 w 1540970"/>
                <a:gd name="connsiteY10" fmla="*/ 225670 h 5933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40970" h="5933858">
                  <a:moveTo>
                    <a:pt x="225670" y="225670"/>
                  </a:moveTo>
                  <a:cubicBezTo>
                    <a:pt x="365100" y="86240"/>
                    <a:pt x="557721" y="0"/>
                    <a:pt x="770485" y="0"/>
                  </a:cubicBezTo>
                  <a:cubicBezTo>
                    <a:pt x="1196012" y="0"/>
                    <a:pt x="1540970" y="344958"/>
                    <a:pt x="1540970" y="770485"/>
                  </a:cubicBezTo>
                  <a:lnTo>
                    <a:pt x="1540970" y="1096333"/>
                  </a:lnTo>
                  <a:lnTo>
                    <a:pt x="1494983" y="1091697"/>
                  </a:lnTo>
                  <a:cubicBezTo>
                    <a:pt x="1069456" y="1091697"/>
                    <a:pt x="724498" y="1436655"/>
                    <a:pt x="724498" y="1862182"/>
                  </a:cubicBezTo>
                  <a:lnTo>
                    <a:pt x="724498" y="5933858"/>
                  </a:lnTo>
                  <a:lnTo>
                    <a:pt x="615205" y="5922840"/>
                  </a:lnTo>
                  <a:cubicBezTo>
                    <a:pt x="264108" y="5850995"/>
                    <a:pt x="0" y="5540345"/>
                    <a:pt x="0" y="5168009"/>
                  </a:cubicBezTo>
                  <a:lnTo>
                    <a:pt x="0" y="770485"/>
                  </a:lnTo>
                  <a:cubicBezTo>
                    <a:pt x="0" y="557721"/>
                    <a:pt x="86240" y="365100"/>
                    <a:pt x="225670" y="225670"/>
                  </a:cubicBezTo>
                  <a:close/>
                </a:path>
              </a:pathLst>
            </a:cu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1BE5280-1CBB-0476-AFD1-F5FBBF361981}"/>
              </a:ext>
            </a:extLst>
          </p:cNvPr>
          <p:cNvCxnSpPr>
            <a:cxnSpLocks/>
          </p:cNvCxnSpPr>
          <p:nvPr userDrawn="1"/>
        </p:nvCxnSpPr>
        <p:spPr>
          <a:xfrm>
            <a:off x="4585029" y="1939925"/>
            <a:ext cx="40777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ate Placeholder 6">
            <a:extLst>
              <a:ext uri="{FF2B5EF4-FFF2-40B4-BE49-F238E27FC236}">
                <a16:creationId xmlns:a16="http://schemas.microsoft.com/office/drawing/2014/main" id="{5A79FD56-0D4A-304E-4AED-25C1B087B2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42224" y="63546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Footer Placeholder 7">
            <a:extLst>
              <a:ext uri="{FF2B5EF4-FFF2-40B4-BE49-F238E27FC236}">
                <a16:creationId xmlns:a16="http://schemas.microsoft.com/office/drawing/2014/main" id="{4DF4BED2-C8FC-B6D9-AC20-E5F7A1E99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0504" y="635467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770DB2A5-EB2B-4854-2356-885DC13EC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3670" y="6354673"/>
            <a:ext cx="897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1"/>
                </a:solidFill>
              </a:defRPr>
            </a:lvl1pPr>
          </a:lstStyle>
          <a:p>
            <a:fld id="{9C8E1515-2B25-410D-A22C-5C4292CCB71B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C3510B5-3C4E-9662-2021-9DD8D1AF3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562018" y="2285922"/>
            <a:ext cx="5797676" cy="1949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8A2352A-34AD-1706-0468-D1D2CD6D7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4975" y="361952"/>
            <a:ext cx="9382374" cy="5816906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lnSpc>
                <a:spcPct val="150000"/>
              </a:lnSpc>
              <a:buNone/>
              <a:defRPr sz="1400">
                <a:solidFill>
                  <a:schemeClr val="tx1"/>
                </a:solidFill>
              </a:defRPr>
            </a:lvl2pPr>
            <a:lvl3pPr marL="914400" indent="0">
              <a:lnSpc>
                <a:spcPct val="150000"/>
              </a:lnSpc>
              <a:buNone/>
              <a:defRPr sz="1400">
                <a:solidFill>
                  <a:schemeClr val="tx1"/>
                </a:solidFill>
              </a:defRPr>
            </a:lvl3pPr>
            <a:lvl4pPr marL="1371600" indent="0">
              <a:lnSpc>
                <a:spcPct val="150000"/>
              </a:lnSpc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lnSpc>
                <a:spcPct val="150000"/>
              </a:lnSpc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5478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28FD764-B96B-5153-2FC0-8F2F3F68E6BB}"/>
              </a:ext>
            </a:extLst>
          </p:cNvPr>
          <p:cNvCxnSpPr>
            <a:cxnSpLocks/>
          </p:cNvCxnSpPr>
          <p:nvPr userDrawn="1"/>
        </p:nvCxnSpPr>
        <p:spPr>
          <a:xfrm>
            <a:off x="606917" y="1939925"/>
            <a:ext cx="40777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3058010B-62C2-D1E7-CF0C-4D4951CE2C5E}"/>
              </a:ext>
            </a:extLst>
          </p:cNvPr>
          <p:cNvGrpSpPr/>
          <p:nvPr userDrawn="1"/>
        </p:nvGrpSpPr>
        <p:grpSpPr>
          <a:xfrm>
            <a:off x="-2179652" y="3224916"/>
            <a:ext cx="6195875" cy="2826580"/>
            <a:chOff x="-2179652" y="687199"/>
            <a:chExt cx="6195875" cy="282658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4DCCB3B5-CCB0-E0BF-62C0-BF9C5FA48C2F}"/>
                </a:ext>
              </a:extLst>
            </p:cNvPr>
            <p:cNvSpPr/>
            <p:nvPr userDrawn="1"/>
          </p:nvSpPr>
          <p:spPr>
            <a:xfrm rot="2700000">
              <a:off x="19110" y="-225953"/>
              <a:ext cx="1540970" cy="593849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2053B8D-6CD1-1F10-03E6-DF2CA394A313}"/>
                </a:ext>
              </a:extLst>
            </p:cNvPr>
            <p:cNvSpPr/>
            <p:nvPr userDrawn="1"/>
          </p:nvSpPr>
          <p:spPr>
            <a:xfrm rot="2700000">
              <a:off x="278809" y="-1509245"/>
              <a:ext cx="1540970" cy="5933858"/>
            </a:xfrm>
            <a:custGeom>
              <a:avLst/>
              <a:gdLst>
                <a:gd name="connsiteX0" fmla="*/ 225670 w 1540970"/>
                <a:gd name="connsiteY0" fmla="*/ 225670 h 5933858"/>
                <a:gd name="connsiteX1" fmla="*/ 770485 w 1540970"/>
                <a:gd name="connsiteY1" fmla="*/ 0 h 5933858"/>
                <a:gd name="connsiteX2" fmla="*/ 1540970 w 1540970"/>
                <a:gd name="connsiteY2" fmla="*/ 770485 h 5933858"/>
                <a:gd name="connsiteX3" fmla="*/ 1540970 w 1540970"/>
                <a:gd name="connsiteY3" fmla="*/ 1096333 h 5933858"/>
                <a:gd name="connsiteX4" fmla="*/ 1494983 w 1540970"/>
                <a:gd name="connsiteY4" fmla="*/ 1091697 h 5933858"/>
                <a:gd name="connsiteX5" fmla="*/ 724498 w 1540970"/>
                <a:gd name="connsiteY5" fmla="*/ 1862182 h 5933858"/>
                <a:gd name="connsiteX6" fmla="*/ 724498 w 1540970"/>
                <a:gd name="connsiteY6" fmla="*/ 5933858 h 5933858"/>
                <a:gd name="connsiteX7" fmla="*/ 615205 w 1540970"/>
                <a:gd name="connsiteY7" fmla="*/ 5922840 h 5933858"/>
                <a:gd name="connsiteX8" fmla="*/ 0 w 1540970"/>
                <a:gd name="connsiteY8" fmla="*/ 5168009 h 5933858"/>
                <a:gd name="connsiteX9" fmla="*/ 0 w 1540970"/>
                <a:gd name="connsiteY9" fmla="*/ 770485 h 5933858"/>
                <a:gd name="connsiteX10" fmla="*/ 225670 w 1540970"/>
                <a:gd name="connsiteY10" fmla="*/ 225670 h 5933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40970" h="5933858">
                  <a:moveTo>
                    <a:pt x="225670" y="225670"/>
                  </a:moveTo>
                  <a:cubicBezTo>
                    <a:pt x="365100" y="86240"/>
                    <a:pt x="557721" y="0"/>
                    <a:pt x="770485" y="0"/>
                  </a:cubicBezTo>
                  <a:cubicBezTo>
                    <a:pt x="1196012" y="0"/>
                    <a:pt x="1540970" y="344958"/>
                    <a:pt x="1540970" y="770485"/>
                  </a:cubicBezTo>
                  <a:lnTo>
                    <a:pt x="1540970" y="1096333"/>
                  </a:lnTo>
                  <a:lnTo>
                    <a:pt x="1494983" y="1091697"/>
                  </a:lnTo>
                  <a:cubicBezTo>
                    <a:pt x="1069456" y="1091697"/>
                    <a:pt x="724498" y="1436655"/>
                    <a:pt x="724498" y="1862182"/>
                  </a:cubicBezTo>
                  <a:lnTo>
                    <a:pt x="724498" y="5933858"/>
                  </a:lnTo>
                  <a:lnTo>
                    <a:pt x="615205" y="5922840"/>
                  </a:lnTo>
                  <a:cubicBezTo>
                    <a:pt x="264108" y="5850995"/>
                    <a:pt x="0" y="5540345"/>
                    <a:pt x="0" y="5168009"/>
                  </a:cubicBezTo>
                  <a:lnTo>
                    <a:pt x="0" y="770485"/>
                  </a:lnTo>
                  <a:cubicBezTo>
                    <a:pt x="0" y="557721"/>
                    <a:pt x="86240" y="365100"/>
                    <a:pt x="225670" y="225670"/>
                  </a:cubicBezTo>
                  <a:close/>
                </a:path>
              </a:pathLst>
            </a:cu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16562F6-D3EA-273D-3BB7-A266C1569FE0}"/>
              </a:ext>
            </a:extLst>
          </p:cNvPr>
          <p:cNvGrpSpPr/>
          <p:nvPr userDrawn="1"/>
        </p:nvGrpSpPr>
        <p:grpSpPr>
          <a:xfrm>
            <a:off x="10374683" y="-413651"/>
            <a:ext cx="2885334" cy="1438382"/>
            <a:chOff x="3066423" y="2188333"/>
            <a:chExt cx="3871127" cy="192981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7F98C2E-85B0-7918-3B68-765BB9A2E598}"/>
                </a:ext>
              </a:extLst>
            </p:cNvPr>
            <p:cNvSpPr/>
            <p:nvPr userDrawn="1"/>
          </p:nvSpPr>
          <p:spPr>
            <a:xfrm rot="2700000">
              <a:off x="4471516" y="1728316"/>
              <a:ext cx="984739" cy="379492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189959F-E965-C35E-C7BF-7CD493CF1645}"/>
                </a:ext>
              </a:extLst>
            </p:cNvPr>
            <p:cNvSpPr/>
            <p:nvPr userDrawn="1"/>
          </p:nvSpPr>
          <p:spPr>
            <a:xfrm rot="2700000">
              <a:off x="4547717" y="783240"/>
              <a:ext cx="984739" cy="379492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EA76BB6-4485-EA29-6E85-B5121B52F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42224" y="63546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B284A9F3-BD00-47D9-57D0-3E6FB34F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0504" y="635467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9F88C626-D885-D6CE-B6A4-78EA3132C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3670" y="6354673"/>
            <a:ext cx="897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1"/>
                </a:solidFill>
              </a:defRPr>
            </a:lvl1pPr>
          </a:lstStyle>
          <a:p>
            <a:fld id="{9C8E1515-2B25-410D-A22C-5C4292CCB71B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DE3656B0-1BDF-8975-298D-FFAF35E28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562018" y="2285922"/>
            <a:ext cx="5797676" cy="1949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E2ED19D-504B-CEAD-3D57-04B09BB63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4975" y="361952"/>
            <a:ext cx="9382374" cy="5816906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lnSpc>
                <a:spcPct val="150000"/>
              </a:lnSpc>
              <a:buNone/>
              <a:defRPr sz="1400">
                <a:solidFill>
                  <a:schemeClr val="tx1"/>
                </a:solidFill>
              </a:defRPr>
            </a:lvl2pPr>
            <a:lvl3pPr marL="914400" indent="0">
              <a:lnSpc>
                <a:spcPct val="150000"/>
              </a:lnSpc>
              <a:buNone/>
              <a:defRPr sz="1400">
                <a:solidFill>
                  <a:schemeClr val="tx1"/>
                </a:solidFill>
              </a:defRPr>
            </a:lvl3pPr>
            <a:lvl4pPr marL="1371600" indent="0">
              <a:lnSpc>
                <a:spcPct val="150000"/>
              </a:lnSpc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lnSpc>
                <a:spcPct val="150000"/>
              </a:lnSpc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6141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C6A95AF-083E-5393-EC24-4D63C8296043}"/>
              </a:ext>
            </a:extLst>
          </p:cNvPr>
          <p:cNvSpPr/>
          <p:nvPr userDrawn="1"/>
        </p:nvSpPr>
        <p:spPr>
          <a:xfrm rot="2700000">
            <a:off x="10810142" y="4427136"/>
            <a:ext cx="984739" cy="379492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DDAB17A-D0F4-39DB-3D94-CE94415ED0CF}"/>
              </a:ext>
            </a:extLst>
          </p:cNvPr>
          <p:cNvSpPr/>
          <p:nvPr userDrawn="1"/>
        </p:nvSpPr>
        <p:spPr>
          <a:xfrm rot="2700000">
            <a:off x="11613314" y="2915763"/>
            <a:ext cx="984739" cy="379492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3F7BB20-D2DB-4BFD-F2A8-936FBA9F50CF}"/>
              </a:ext>
            </a:extLst>
          </p:cNvPr>
          <p:cNvGrpSpPr/>
          <p:nvPr userDrawn="1"/>
        </p:nvGrpSpPr>
        <p:grpSpPr>
          <a:xfrm>
            <a:off x="-978757" y="-127701"/>
            <a:ext cx="2967860" cy="1611125"/>
            <a:chOff x="920382" y="1335699"/>
            <a:chExt cx="4598098" cy="2496112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D310861-35C6-3F1E-B5E3-5EA938B712DD}"/>
                </a:ext>
              </a:extLst>
            </p:cNvPr>
            <p:cNvSpPr/>
            <p:nvPr userDrawn="1"/>
          </p:nvSpPr>
          <p:spPr>
            <a:xfrm rot="2700000">
              <a:off x="3128647" y="-69394"/>
              <a:ext cx="984739" cy="379492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8DB5182E-ACE6-A1A2-CF8E-5847578F2AC7}"/>
                </a:ext>
              </a:extLst>
            </p:cNvPr>
            <p:cNvSpPr/>
            <p:nvPr userDrawn="1"/>
          </p:nvSpPr>
          <p:spPr>
            <a:xfrm rot="2700000">
              <a:off x="2325475" y="1441979"/>
              <a:ext cx="984739" cy="379492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Date Placeholder 6">
            <a:extLst>
              <a:ext uri="{FF2B5EF4-FFF2-40B4-BE49-F238E27FC236}">
                <a16:creationId xmlns:a16="http://schemas.microsoft.com/office/drawing/2014/main" id="{C63A6EBF-3E7B-401C-AAD6-78437E7D9A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42224" y="63546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Footer Placeholder 7">
            <a:extLst>
              <a:ext uri="{FF2B5EF4-FFF2-40B4-BE49-F238E27FC236}">
                <a16:creationId xmlns:a16="http://schemas.microsoft.com/office/drawing/2014/main" id="{94CC5A11-56E2-C48F-A66A-67D67E351A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504" y="635467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9FD2385F-FCF8-B14E-AF7B-36505B377C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3670" y="6354673"/>
            <a:ext cx="897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1"/>
                </a:solidFill>
              </a:defRPr>
            </a:lvl1pPr>
          </a:lstStyle>
          <a:p>
            <a:fld id="{9C8E1515-2B25-410D-A22C-5C4292CCB71B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61799CA9-68DF-2F72-4E40-A3B5F8C74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562018" y="2285922"/>
            <a:ext cx="5797676" cy="1949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8D8A895-9503-DCE0-B9AB-6E589290A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4975" y="361952"/>
            <a:ext cx="9382374" cy="5816906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lnSpc>
                <a:spcPct val="150000"/>
              </a:lnSpc>
              <a:buNone/>
              <a:defRPr sz="1400">
                <a:solidFill>
                  <a:schemeClr val="tx1"/>
                </a:solidFill>
              </a:defRPr>
            </a:lvl2pPr>
            <a:lvl3pPr marL="914400" indent="0">
              <a:lnSpc>
                <a:spcPct val="150000"/>
              </a:lnSpc>
              <a:buNone/>
              <a:defRPr sz="1400">
                <a:solidFill>
                  <a:schemeClr val="tx1"/>
                </a:solidFill>
              </a:defRPr>
            </a:lvl3pPr>
            <a:lvl4pPr marL="1371600" indent="0">
              <a:lnSpc>
                <a:spcPct val="150000"/>
              </a:lnSpc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lnSpc>
                <a:spcPct val="150000"/>
              </a:lnSpc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5393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96D4144-25BE-C4C4-ABE6-B303E8628F33}"/>
              </a:ext>
            </a:extLst>
          </p:cNvPr>
          <p:cNvGrpSpPr/>
          <p:nvPr userDrawn="1"/>
        </p:nvGrpSpPr>
        <p:grpSpPr>
          <a:xfrm>
            <a:off x="10605325" y="-183414"/>
            <a:ext cx="2449450" cy="1066759"/>
            <a:chOff x="920382" y="2179083"/>
            <a:chExt cx="3794926" cy="165272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BAD394BB-4480-3A4E-F493-1F3932656E81}"/>
                </a:ext>
              </a:extLst>
            </p:cNvPr>
            <p:cNvSpPr/>
            <p:nvPr userDrawn="1"/>
          </p:nvSpPr>
          <p:spPr>
            <a:xfrm rot="2700000">
              <a:off x="2325475" y="1441979"/>
              <a:ext cx="984739" cy="379492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5079E110-7E9D-F004-4881-81B8125A22E4}"/>
                </a:ext>
              </a:extLst>
            </p:cNvPr>
            <p:cNvSpPr/>
            <p:nvPr userDrawn="1"/>
          </p:nvSpPr>
          <p:spPr>
            <a:xfrm rot="2700000">
              <a:off x="2325475" y="773990"/>
              <a:ext cx="984740" cy="379492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D54684D-841C-FDA2-7EA4-3358F6C41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849438"/>
            <a:ext cx="11455400" cy="4329419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200" indent="0" algn="l">
              <a:lnSpc>
                <a:spcPct val="150000"/>
              </a:lnSpc>
              <a:buNone/>
              <a:defRPr sz="1400" b="0">
                <a:solidFill>
                  <a:schemeClr val="bg1"/>
                </a:solidFill>
              </a:defRPr>
            </a:lvl2pPr>
            <a:lvl3pPr marL="914400" indent="0" algn="l">
              <a:lnSpc>
                <a:spcPct val="150000"/>
              </a:lnSpc>
              <a:buNone/>
              <a:defRPr sz="1400" b="0">
                <a:solidFill>
                  <a:schemeClr val="bg1"/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400" b="0">
                <a:solidFill>
                  <a:schemeClr val="bg1"/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4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2EA75441-C98A-E98F-BFE4-C66F20EE0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361950"/>
            <a:ext cx="105204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20DE38D6-6572-6D78-B839-A4A9764BF9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42224" y="63546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Footer Placeholder 7">
            <a:extLst>
              <a:ext uri="{FF2B5EF4-FFF2-40B4-BE49-F238E27FC236}">
                <a16:creationId xmlns:a16="http://schemas.microsoft.com/office/drawing/2014/main" id="{C6345CC2-5360-C87F-9697-757EF5BF1B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504" y="635467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4633A570-38BC-9D56-104F-3351461B7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3670" y="6354673"/>
            <a:ext cx="897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bg1"/>
                </a:solidFill>
              </a:defRPr>
            </a:lvl1pPr>
          </a:lstStyle>
          <a:p>
            <a:fld id="{9C8E1515-2B25-410D-A22C-5C4292CCB71B}" type="slidenum">
              <a:rPr lang="en-US" smtClean="0"/>
              <a:pPr/>
              <a:t>‹N›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C889584-E5EE-30CB-64FB-2BB2CBC5C965}"/>
              </a:ext>
            </a:extLst>
          </p:cNvPr>
          <p:cNvGrpSpPr/>
          <p:nvPr userDrawn="1"/>
        </p:nvGrpSpPr>
        <p:grpSpPr>
          <a:xfrm>
            <a:off x="-3253233" y="5949313"/>
            <a:ext cx="6195875" cy="2826580"/>
            <a:chOff x="-3253233" y="5949313"/>
            <a:chExt cx="6195875" cy="282658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4B677FD-73C2-50A8-E82B-99E23A21CD35}"/>
                </a:ext>
              </a:extLst>
            </p:cNvPr>
            <p:cNvSpPr/>
            <p:nvPr userDrawn="1"/>
          </p:nvSpPr>
          <p:spPr>
            <a:xfrm rot="2700000">
              <a:off x="-1054471" y="5036161"/>
              <a:ext cx="1540970" cy="5938494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81E8907-22A1-9DD3-21A8-20DE6073632B}"/>
                </a:ext>
              </a:extLst>
            </p:cNvPr>
            <p:cNvSpPr/>
            <p:nvPr userDrawn="1"/>
          </p:nvSpPr>
          <p:spPr>
            <a:xfrm rot="2700000">
              <a:off x="-794772" y="3752869"/>
              <a:ext cx="1540970" cy="5933858"/>
            </a:xfrm>
            <a:custGeom>
              <a:avLst/>
              <a:gdLst>
                <a:gd name="connsiteX0" fmla="*/ 225670 w 1540970"/>
                <a:gd name="connsiteY0" fmla="*/ 225670 h 5933858"/>
                <a:gd name="connsiteX1" fmla="*/ 770485 w 1540970"/>
                <a:gd name="connsiteY1" fmla="*/ 0 h 5933858"/>
                <a:gd name="connsiteX2" fmla="*/ 1540970 w 1540970"/>
                <a:gd name="connsiteY2" fmla="*/ 770485 h 5933858"/>
                <a:gd name="connsiteX3" fmla="*/ 1540970 w 1540970"/>
                <a:gd name="connsiteY3" fmla="*/ 1096333 h 5933858"/>
                <a:gd name="connsiteX4" fmla="*/ 1494983 w 1540970"/>
                <a:gd name="connsiteY4" fmla="*/ 1091697 h 5933858"/>
                <a:gd name="connsiteX5" fmla="*/ 724498 w 1540970"/>
                <a:gd name="connsiteY5" fmla="*/ 1862182 h 5933858"/>
                <a:gd name="connsiteX6" fmla="*/ 724498 w 1540970"/>
                <a:gd name="connsiteY6" fmla="*/ 5933858 h 5933858"/>
                <a:gd name="connsiteX7" fmla="*/ 615205 w 1540970"/>
                <a:gd name="connsiteY7" fmla="*/ 5922840 h 5933858"/>
                <a:gd name="connsiteX8" fmla="*/ 0 w 1540970"/>
                <a:gd name="connsiteY8" fmla="*/ 5168009 h 5933858"/>
                <a:gd name="connsiteX9" fmla="*/ 0 w 1540970"/>
                <a:gd name="connsiteY9" fmla="*/ 770485 h 5933858"/>
                <a:gd name="connsiteX10" fmla="*/ 225670 w 1540970"/>
                <a:gd name="connsiteY10" fmla="*/ 225670 h 5933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40970" h="5933858">
                  <a:moveTo>
                    <a:pt x="225670" y="225670"/>
                  </a:moveTo>
                  <a:cubicBezTo>
                    <a:pt x="365100" y="86240"/>
                    <a:pt x="557721" y="0"/>
                    <a:pt x="770485" y="0"/>
                  </a:cubicBezTo>
                  <a:cubicBezTo>
                    <a:pt x="1196012" y="0"/>
                    <a:pt x="1540970" y="344958"/>
                    <a:pt x="1540970" y="770485"/>
                  </a:cubicBezTo>
                  <a:lnTo>
                    <a:pt x="1540970" y="1096333"/>
                  </a:lnTo>
                  <a:lnTo>
                    <a:pt x="1494983" y="1091697"/>
                  </a:lnTo>
                  <a:cubicBezTo>
                    <a:pt x="1069456" y="1091697"/>
                    <a:pt x="724498" y="1436655"/>
                    <a:pt x="724498" y="1862182"/>
                  </a:cubicBezTo>
                  <a:lnTo>
                    <a:pt x="724498" y="5933858"/>
                  </a:lnTo>
                  <a:lnTo>
                    <a:pt x="615205" y="5922840"/>
                  </a:lnTo>
                  <a:cubicBezTo>
                    <a:pt x="264108" y="5850995"/>
                    <a:pt x="0" y="5540345"/>
                    <a:pt x="0" y="5168009"/>
                  </a:cubicBezTo>
                  <a:lnTo>
                    <a:pt x="0" y="770485"/>
                  </a:lnTo>
                  <a:cubicBezTo>
                    <a:pt x="0" y="557721"/>
                    <a:pt x="86240" y="365100"/>
                    <a:pt x="225670" y="225670"/>
                  </a:cubicBezTo>
                  <a:close/>
                </a:path>
              </a:pathLst>
            </a:cu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09432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>
            <a:extLst>
              <a:ext uri="{FF2B5EF4-FFF2-40B4-BE49-F238E27FC236}">
                <a16:creationId xmlns:a16="http://schemas.microsoft.com/office/drawing/2014/main" id="{3B3FCC95-E88E-A0B3-331A-27213B1341A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6516" cy="68580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128E19D-87A3-5049-8F9E-F01BD3683415}"/>
              </a:ext>
            </a:extLst>
          </p:cNvPr>
          <p:cNvGrpSpPr/>
          <p:nvPr userDrawn="1"/>
        </p:nvGrpSpPr>
        <p:grpSpPr>
          <a:xfrm>
            <a:off x="10605325" y="-183414"/>
            <a:ext cx="2449450" cy="1066759"/>
            <a:chOff x="920382" y="2179083"/>
            <a:chExt cx="3794926" cy="1652728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60B6230-8E9D-38DC-8785-3CA7B54EA054}"/>
                </a:ext>
              </a:extLst>
            </p:cNvPr>
            <p:cNvSpPr/>
            <p:nvPr userDrawn="1"/>
          </p:nvSpPr>
          <p:spPr>
            <a:xfrm rot="2700000">
              <a:off x="2325475" y="1441979"/>
              <a:ext cx="984739" cy="379492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9C9C174-F0A5-2F65-0DAD-9093686B1C59}"/>
                </a:ext>
              </a:extLst>
            </p:cNvPr>
            <p:cNvSpPr/>
            <p:nvPr userDrawn="1"/>
          </p:nvSpPr>
          <p:spPr>
            <a:xfrm rot="2700000">
              <a:off x="2325475" y="773990"/>
              <a:ext cx="984740" cy="379492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B95067B-A1E7-834C-9F11-1BD9B2D33B0A}"/>
              </a:ext>
            </a:extLst>
          </p:cNvPr>
          <p:cNvGrpSpPr/>
          <p:nvPr userDrawn="1"/>
        </p:nvGrpSpPr>
        <p:grpSpPr>
          <a:xfrm flipH="1" flipV="1">
            <a:off x="-1049088" y="6316428"/>
            <a:ext cx="2449450" cy="1066759"/>
            <a:chOff x="920382" y="2179083"/>
            <a:chExt cx="3794926" cy="1652728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48A64508-1CDF-4C99-A104-59ABA91ACEA9}"/>
                </a:ext>
              </a:extLst>
            </p:cNvPr>
            <p:cNvSpPr/>
            <p:nvPr userDrawn="1"/>
          </p:nvSpPr>
          <p:spPr>
            <a:xfrm rot="2700000">
              <a:off x="2325475" y="1441979"/>
              <a:ext cx="984739" cy="379492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F282E306-A428-8FA8-0326-AD137A40F375}"/>
                </a:ext>
              </a:extLst>
            </p:cNvPr>
            <p:cNvSpPr/>
            <p:nvPr userDrawn="1"/>
          </p:nvSpPr>
          <p:spPr>
            <a:xfrm rot="2700000">
              <a:off x="2325475" y="773990"/>
              <a:ext cx="984740" cy="379492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A8A6D1C5-FBBE-8B6A-9C52-07C6B4B851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69" y="1"/>
            <a:ext cx="12178418" cy="4909128"/>
          </a:xfrm>
          <a:noFill/>
        </p:spPr>
        <p:txBody>
          <a:bodyPr lIns="640080" rIns="640080" anchor="b">
            <a:noAutofit/>
          </a:bodyPr>
          <a:lstStyle>
            <a:lvl1pPr algn="ctr">
              <a:defRPr sz="4800" b="1" spc="150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4D9BA2A-91FA-BE59-F6BC-05DA1E9CC5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909130"/>
            <a:ext cx="12192000" cy="1948870"/>
          </a:xfrm>
          <a:noFill/>
        </p:spPr>
        <p:txBody>
          <a:bodyPr lIns="640080" rIns="640080">
            <a:normAutofit/>
          </a:bodyPr>
          <a:lstStyle>
            <a:lvl1pPr marL="0" indent="0" algn="ctr">
              <a:buNone/>
              <a:defRPr sz="16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05829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547DEFC-3C0B-F9E8-14E5-31DC1A150537}"/>
              </a:ext>
            </a:extLst>
          </p:cNvPr>
          <p:cNvGrpSpPr/>
          <p:nvPr userDrawn="1"/>
        </p:nvGrpSpPr>
        <p:grpSpPr>
          <a:xfrm>
            <a:off x="10605325" y="-183414"/>
            <a:ext cx="2449450" cy="1066759"/>
            <a:chOff x="920382" y="2179083"/>
            <a:chExt cx="3794926" cy="165272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F3B18E94-45D0-F805-FE59-EC719BAC10BA}"/>
                </a:ext>
              </a:extLst>
            </p:cNvPr>
            <p:cNvSpPr/>
            <p:nvPr userDrawn="1"/>
          </p:nvSpPr>
          <p:spPr>
            <a:xfrm rot="2700000">
              <a:off x="2325475" y="1441979"/>
              <a:ext cx="984739" cy="379492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A1F8FE21-F3E1-8463-1E50-07F437719436}"/>
                </a:ext>
              </a:extLst>
            </p:cNvPr>
            <p:cNvSpPr/>
            <p:nvPr userDrawn="1"/>
          </p:nvSpPr>
          <p:spPr>
            <a:xfrm rot="2700000">
              <a:off x="2325475" y="773990"/>
              <a:ext cx="984740" cy="379492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3476467-3625-2D3A-E7AB-4B227CE866AC}"/>
              </a:ext>
            </a:extLst>
          </p:cNvPr>
          <p:cNvGrpSpPr/>
          <p:nvPr userDrawn="1"/>
        </p:nvGrpSpPr>
        <p:grpSpPr>
          <a:xfrm flipH="1" flipV="1">
            <a:off x="-2835125" y="6354673"/>
            <a:ext cx="4591240" cy="1999529"/>
            <a:chOff x="920382" y="2179083"/>
            <a:chExt cx="3794926" cy="165272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FD98686A-F404-1E6D-B5C1-D24AEEC0A420}"/>
                </a:ext>
              </a:extLst>
            </p:cNvPr>
            <p:cNvSpPr/>
            <p:nvPr userDrawn="1"/>
          </p:nvSpPr>
          <p:spPr>
            <a:xfrm rot="2700000">
              <a:off x="2325475" y="1441979"/>
              <a:ext cx="984739" cy="379492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D3F0B63-934B-33B9-4FD3-50B0EE983E81}"/>
                </a:ext>
              </a:extLst>
            </p:cNvPr>
            <p:cNvSpPr/>
            <p:nvPr userDrawn="1"/>
          </p:nvSpPr>
          <p:spPr>
            <a:xfrm rot="2700000">
              <a:off x="2325475" y="773990"/>
              <a:ext cx="984740" cy="379492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24D4796F-00BD-512A-828E-E77C244A7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4975" y="361952"/>
            <a:ext cx="9382374" cy="5816906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lnSpc>
                <a:spcPct val="150000"/>
              </a:lnSpc>
              <a:buNone/>
              <a:defRPr sz="1400">
                <a:solidFill>
                  <a:schemeClr val="tx1"/>
                </a:solidFill>
              </a:defRPr>
            </a:lvl2pPr>
            <a:lvl3pPr marL="914400" indent="0">
              <a:lnSpc>
                <a:spcPct val="150000"/>
              </a:lnSpc>
              <a:buNone/>
              <a:defRPr sz="1400">
                <a:solidFill>
                  <a:schemeClr val="tx1"/>
                </a:solidFill>
              </a:defRPr>
            </a:lvl3pPr>
            <a:lvl4pPr marL="1371600" indent="0">
              <a:lnSpc>
                <a:spcPct val="150000"/>
              </a:lnSpc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lnSpc>
                <a:spcPct val="150000"/>
              </a:lnSpc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Title Placeholder 1">
            <a:extLst>
              <a:ext uri="{FF2B5EF4-FFF2-40B4-BE49-F238E27FC236}">
                <a16:creationId xmlns:a16="http://schemas.microsoft.com/office/drawing/2014/main" id="{3F01F5C5-0EA0-CA69-CA7E-732760EBA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562018" y="2285922"/>
            <a:ext cx="5797676" cy="1949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D948C9-F232-CAF6-5FCA-3BF06281E97A}"/>
              </a:ext>
            </a:extLst>
          </p:cNvPr>
          <p:cNvCxnSpPr>
            <a:cxnSpLocks/>
          </p:cNvCxnSpPr>
          <p:nvPr userDrawn="1"/>
        </p:nvCxnSpPr>
        <p:spPr>
          <a:xfrm>
            <a:off x="11174627" y="6178857"/>
            <a:ext cx="40777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10718534-F37E-6EC7-3934-0E7B98BFA7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42224" y="63546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0ED266F5-F893-BEC3-FE3D-41AA4FD708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504" y="635467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090116A6-89A7-BF78-6975-2D1ABE143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3670" y="6354673"/>
            <a:ext cx="897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1"/>
                </a:solidFill>
              </a:defRPr>
            </a:lvl1pPr>
          </a:lstStyle>
          <a:p>
            <a:fld id="{9C8E1515-2B25-410D-A22C-5C4292CCB71B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511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2B6ECA9-F7A9-515E-CCC6-97FDEF17D868}"/>
              </a:ext>
            </a:extLst>
          </p:cNvPr>
          <p:cNvGrpSpPr/>
          <p:nvPr userDrawn="1"/>
        </p:nvGrpSpPr>
        <p:grpSpPr>
          <a:xfrm>
            <a:off x="10605324" y="5470476"/>
            <a:ext cx="2449450" cy="1066759"/>
            <a:chOff x="920382" y="2179083"/>
            <a:chExt cx="3794926" cy="1652728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3F196435-50FA-462E-8AE9-8EF5C013D638}"/>
                </a:ext>
              </a:extLst>
            </p:cNvPr>
            <p:cNvSpPr/>
            <p:nvPr userDrawn="1"/>
          </p:nvSpPr>
          <p:spPr>
            <a:xfrm rot="2700000">
              <a:off x="2325475" y="1441979"/>
              <a:ext cx="984739" cy="379492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77041770-AC50-4E9B-C5FD-94C9D0D5F26B}"/>
                </a:ext>
              </a:extLst>
            </p:cNvPr>
            <p:cNvSpPr/>
            <p:nvPr userDrawn="1"/>
          </p:nvSpPr>
          <p:spPr>
            <a:xfrm rot="2700000">
              <a:off x="2325475" y="773990"/>
              <a:ext cx="984740" cy="379492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05B1321-A1DB-7AA6-2F2C-389F6D2ADE3F}"/>
              </a:ext>
            </a:extLst>
          </p:cNvPr>
          <p:cNvGrpSpPr/>
          <p:nvPr userDrawn="1"/>
        </p:nvGrpSpPr>
        <p:grpSpPr>
          <a:xfrm flipH="1" flipV="1">
            <a:off x="-2256643" y="565544"/>
            <a:ext cx="4591240" cy="1999529"/>
            <a:chOff x="920382" y="2179083"/>
            <a:chExt cx="3794926" cy="1652728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A3B43E7-EF13-08CE-EF63-B969072A338F}"/>
                </a:ext>
              </a:extLst>
            </p:cNvPr>
            <p:cNvSpPr/>
            <p:nvPr userDrawn="1"/>
          </p:nvSpPr>
          <p:spPr>
            <a:xfrm rot="2700000">
              <a:off x="2325475" y="1441979"/>
              <a:ext cx="984739" cy="379492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4E9A123-F29A-E467-42FE-A50109DE3EE8}"/>
                </a:ext>
              </a:extLst>
            </p:cNvPr>
            <p:cNvSpPr/>
            <p:nvPr userDrawn="1"/>
          </p:nvSpPr>
          <p:spPr>
            <a:xfrm rot="2700000">
              <a:off x="2325475" y="773990"/>
              <a:ext cx="984740" cy="379492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B2E1A8A-66B0-EEF6-9A24-DFF8AB998AC4}"/>
              </a:ext>
            </a:extLst>
          </p:cNvPr>
          <p:cNvCxnSpPr>
            <a:cxnSpLocks/>
          </p:cNvCxnSpPr>
          <p:nvPr userDrawn="1"/>
        </p:nvCxnSpPr>
        <p:spPr>
          <a:xfrm>
            <a:off x="11174627" y="6178857"/>
            <a:ext cx="40777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B97BD6EF-2B33-F9CD-1454-AE43515175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42224" y="63546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3946CD17-9489-81A9-2C9C-878965F3F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504" y="635467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6E20A73D-F9F0-118F-2CAA-D4C09FEC97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3670" y="6354673"/>
            <a:ext cx="897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/>
                </a:solidFill>
              </a:defRPr>
            </a:lvl1pPr>
          </a:lstStyle>
          <a:p>
            <a:fld id="{9C8E1515-2B25-410D-A22C-5C4292CCB71B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18803E-297C-B458-BD35-B29475026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562018" y="2285922"/>
            <a:ext cx="5797676" cy="1949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C2D7642-AA6B-8DBE-8042-33CFE051B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4975" y="361952"/>
            <a:ext cx="9382374" cy="5816906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lnSpc>
                <a:spcPct val="150000"/>
              </a:lnSpc>
              <a:buNone/>
              <a:defRPr sz="1400">
                <a:solidFill>
                  <a:schemeClr val="tx1"/>
                </a:solidFill>
              </a:defRPr>
            </a:lvl2pPr>
            <a:lvl3pPr marL="914400" indent="0">
              <a:lnSpc>
                <a:spcPct val="150000"/>
              </a:lnSpc>
              <a:buNone/>
              <a:defRPr sz="1400">
                <a:solidFill>
                  <a:schemeClr val="tx1"/>
                </a:solidFill>
              </a:defRPr>
            </a:lvl3pPr>
            <a:lvl4pPr marL="1371600" indent="0">
              <a:lnSpc>
                <a:spcPct val="150000"/>
              </a:lnSpc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lnSpc>
                <a:spcPct val="150000"/>
              </a:lnSpc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9147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Imag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E6ECE9A2-2D3F-DDE5-0A09-332BE6E778D6}"/>
              </a:ext>
            </a:extLst>
          </p:cNvPr>
          <p:cNvGrpSpPr/>
          <p:nvPr userDrawn="1"/>
        </p:nvGrpSpPr>
        <p:grpSpPr>
          <a:xfrm>
            <a:off x="5956363" y="5953166"/>
            <a:ext cx="2449450" cy="1066759"/>
            <a:chOff x="920382" y="2179083"/>
            <a:chExt cx="3794926" cy="1652728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A9ADC67F-24BC-AF3F-47BE-9C95A9AD7B93}"/>
                </a:ext>
              </a:extLst>
            </p:cNvPr>
            <p:cNvSpPr/>
            <p:nvPr userDrawn="1"/>
          </p:nvSpPr>
          <p:spPr>
            <a:xfrm rot="2700000">
              <a:off x="2325475" y="773990"/>
              <a:ext cx="984740" cy="379492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495219E3-6432-F016-0429-4E3E0EFBE927}"/>
                </a:ext>
              </a:extLst>
            </p:cNvPr>
            <p:cNvSpPr/>
            <p:nvPr userDrawn="1"/>
          </p:nvSpPr>
          <p:spPr>
            <a:xfrm rot="2700000">
              <a:off x="2325475" y="1441979"/>
              <a:ext cx="984739" cy="379492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A252FB8-53BD-7F0E-85D7-F4935146E853}"/>
              </a:ext>
            </a:extLst>
          </p:cNvPr>
          <p:cNvGrpSpPr/>
          <p:nvPr userDrawn="1"/>
        </p:nvGrpSpPr>
        <p:grpSpPr>
          <a:xfrm>
            <a:off x="-2957434" y="687199"/>
            <a:ext cx="6195875" cy="2826580"/>
            <a:chOff x="-2179652" y="687199"/>
            <a:chExt cx="6195875" cy="282658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E5C0D168-AB76-4E23-BA29-F80A8427B588}"/>
                </a:ext>
              </a:extLst>
            </p:cNvPr>
            <p:cNvSpPr/>
            <p:nvPr userDrawn="1"/>
          </p:nvSpPr>
          <p:spPr>
            <a:xfrm rot="2700000">
              <a:off x="19110" y="-225953"/>
              <a:ext cx="1540970" cy="593849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3F53689-4364-C7D6-2B44-3D8817843620}"/>
                </a:ext>
              </a:extLst>
            </p:cNvPr>
            <p:cNvSpPr/>
            <p:nvPr userDrawn="1"/>
          </p:nvSpPr>
          <p:spPr>
            <a:xfrm rot="2700000">
              <a:off x="278809" y="-1509245"/>
              <a:ext cx="1540970" cy="5933858"/>
            </a:xfrm>
            <a:custGeom>
              <a:avLst/>
              <a:gdLst>
                <a:gd name="connsiteX0" fmla="*/ 225670 w 1540970"/>
                <a:gd name="connsiteY0" fmla="*/ 225670 h 5933858"/>
                <a:gd name="connsiteX1" fmla="*/ 770485 w 1540970"/>
                <a:gd name="connsiteY1" fmla="*/ 0 h 5933858"/>
                <a:gd name="connsiteX2" fmla="*/ 1540970 w 1540970"/>
                <a:gd name="connsiteY2" fmla="*/ 770485 h 5933858"/>
                <a:gd name="connsiteX3" fmla="*/ 1540970 w 1540970"/>
                <a:gd name="connsiteY3" fmla="*/ 1096333 h 5933858"/>
                <a:gd name="connsiteX4" fmla="*/ 1494983 w 1540970"/>
                <a:gd name="connsiteY4" fmla="*/ 1091697 h 5933858"/>
                <a:gd name="connsiteX5" fmla="*/ 724498 w 1540970"/>
                <a:gd name="connsiteY5" fmla="*/ 1862182 h 5933858"/>
                <a:gd name="connsiteX6" fmla="*/ 724498 w 1540970"/>
                <a:gd name="connsiteY6" fmla="*/ 5933858 h 5933858"/>
                <a:gd name="connsiteX7" fmla="*/ 615205 w 1540970"/>
                <a:gd name="connsiteY7" fmla="*/ 5922840 h 5933858"/>
                <a:gd name="connsiteX8" fmla="*/ 0 w 1540970"/>
                <a:gd name="connsiteY8" fmla="*/ 5168009 h 5933858"/>
                <a:gd name="connsiteX9" fmla="*/ 0 w 1540970"/>
                <a:gd name="connsiteY9" fmla="*/ 770485 h 5933858"/>
                <a:gd name="connsiteX10" fmla="*/ 225670 w 1540970"/>
                <a:gd name="connsiteY10" fmla="*/ 225670 h 5933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40970" h="5933858">
                  <a:moveTo>
                    <a:pt x="225670" y="225670"/>
                  </a:moveTo>
                  <a:cubicBezTo>
                    <a:pt x="365100" y="86240"/>
                    <a:pt x="557721" y="0"/>
                    <a:pt x="770485" y="0"/>
                  </a:cubicBezTo>
                  <a:cubicBezTo>
                    <a:pt x="1196012" y="0"/>
                    <a:pt x="1540970" y="344958"/>
                    <a:pt x="1540970" y="770485"/>
                  </a:cubicBezTo>
                  <a:lnTo>
                    <a:pt x="1540970" y="1096333"/>
                  </a:lnTo>
                  <a:lnTo>
                    <a:pt x="1494983" y="1091697"/>
                  </a:lnTo>
                  <a:cubicBezTo>
                    <a:pt x="1069456" y="1091697"/>
                    <a:pt x="724498" y="1436655"/>
                    <a:pt x="724498" y="1862182"/>
                  </a:cubicBezTo>
                  <a:lnTo>
                    <a:pt x="724498" y="5933858"/>
                  </a:lnTo>
                  <a:lnTo>
                    <a:pt x="615205" y="5922840"/>
                  </a:lnTo>
                  <a:cubicBezTo>
                    <a:pt x="264108" y="5850995"/>
                    <a:pt x="0" y="5540345"/>
                    <a:pt x="0" y="5168009"/>
                  </a:cubicBezTo>
                  <a:lnTo>
                    <a:pt x="0" y="770485"/>
                  </a:lnTo>
                  <a:cubicBezTo>
                    <a:pt x="0" y="557721"/>
                    <a:pt x="86240" y="365100"/>
                    <a:pt x="225670" y="225670"/>
                  </a:cubicBezTo>
                  <a:close/>
                </a:path>
              </a:pathLst>
            </a:cu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Date Placeholder 6">
            <a:extLst>
              <a:ext uri="{FF2B5EF4-FFF2-40B4-BE49-F238E27FC236}">
                <a16:creationId xmlns:a16="http://schemas.microsoft.com/office/drawing/2014/main" id="{7B48A703-DFAC-239D-F9DE-CCC4797B77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42224" y="63546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576F17-83BD-2354-A4C4-94954A1C71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504" y="635467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27DFC8-FA5D-315B-A66F-9C236CB839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3670" y="6354673"/>
            <a:ext cx="897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1"/>
                </a:solidFill>
              </a:defRPr>
            </a:lvl1pPr>
          </a:lstStyle>
          <a:p>
            <a:fld id="{9C8E1515-2B25-410D-A22C-5C4292CCB71B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B2B7BE30-172F-630B-EDBF-7BFA6A0B0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361950"/>
            <a:ext cx="114553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7A8F780-43D8-AD78-708A-05474A321218}"/>
              </a:ext>
            </a:extLst>
          </p:cNvPr>
          <p:cNvGrpSpPr/>
          <p:nvPr userDrawn="1"/>
        </p:nvGrpSpPr>
        <p:grpSpPr>
          <a:xfrm>
            <a:off x="10605325" y="-183414"/>
            <a:ext cx="2449450" cy="1066759"/>
            <a:chOff x="920382" y="2179083"/>
            <a:chExt cx="3794926" cy="1652728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AA9B17C-FD7B-8A2A-2570-D40D2C30F15A}"/>
                </a:ext>
              </a:extLst>
            </p:cNvPr>
            <p:cNvSpPr/>
            <p:nvPr userDrawn="1"/>
          </p:nvSpPr>
          <p:spPr>
            <a:xfrm rot="2700000">
              <a:off x="2325475" y="1441979"/>
              <a:ext cx="984739" cy="379492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3B88C7A-A314-017C-F6BC-DD0A4BB1127A}"/>
                </a:ext>
              </a:extLst>
            </p:cNvPr>
            <p:cNvSpPr/>
            <p:nvPr userDrawn="1"/>
          </p:nvSpPr>
          <p:spPr>
            <a:xfrm rot="2700000">
              <a:off x="2325475" y="773990"/>
              <a:ext cx="984740" cy="379492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Picture Placeholder 1">
            <a:extLst>
              <a:ext uri="{FF2B5EF4-FFF2-40B4-BE49-F238E27FC236}">
                <a16:creationId xmlns:a16="http://schemas.microsoft.com/office/drawing/2014/main" id="{C954C7EC-C477-CACE-0A92-129A7FAB37D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419209" y="1849437"/>
            <a:ext cx="4398137" cy="4329419"/>
          </a:xfr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9D05D48-B46F-89A0-DD9C-1785367A6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849438"/>
            <a:ext cx="6896029" cy="4329419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lnSpc>
                <a:spcPct val="150000"/>
              </a:lnSpc>
              <a:buNone/>
              <a:defRPr sz="1400">
                <a:solidFill>
                  <a:schemeClr val="tx1"/>
                </a:solidFill>
              </a:defRPr>
            </a:lvl2pPr>
            <a:lvl3pPr marL="914400" indent="0">
              <a:lnSpc>
                <a:spcPct val="150000"/>
              </a:lnSpc>
              <a:buNone/>
              <a:defRPr sz="1400">
                <a:solidFill>
                  <a:schemeClr val="tx1"/>
                </a:solidFill>
              </a:defRPr>
            </a:lvl3pPr>
            <a:lvl4pPr marL="1371600" indent="0">
              <a:lnSpc>
                <a:spcPct val="150000"/>
              </a:lnSpc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lnSpc>
                <a:spcPct val="150000"/>
              </a:lnSpc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3251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872F6AF-E17A-2167-799B-D715ACFEC881}"/>
              </a:ext>
            </a:extLst>
          </p:cNvPr>
          <p:cNvGrpSpPr/>
          <p:nvPr userDrawn="1"/>
        </p:nvGrpSpPr>
        <p:grpSpPr>
          <a:xfrm flipH="1" flipV="1">
            <a:off x="-2423630" y="2262524"/>
            <a:ext cx="8631129" cy="3035793"/>
            <a:chOff x="175959" y="1803121"/>
            <a:chExt cx="5369612" cy="1652729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C6898809-8DD5-B048-6160-B44B30008C7C}"/>
                </a:ext>
              </a:extLst>
            </p:cNvPr>
            <p:cNvSpPr/>
            <p:nvPr userDrawn="1"/>
          </p:nvSpPr>
          <p:spPr>
            <a:xfrm rot="2700000">
              <a:off x="2368395" y="278675"/>
              <a:ext cx="984739" cy="5369611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E70C9658-0C9C-3F74-0408-1DCF78F99378}"/>
                </a:ext>
              </a:extLst>
            </p:cNvPr>
            <p:cNvSpPr/>
            <p:nvPr userDrawn="1"/>
          </p:nvSpPr>
          <p:spPr>
            <a:xfrm rot="2700000">
              <a:off x="2368395" y="-389315"/>
              <a:ext cx="984740" cy="536961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Picture Placeholder 1">
            <a:extLst>
              <a:ext uri="{FF2B5EF4-FFF2-40B4-BE49-F238E27FC236}">
                <a16:creationId xmlns:a16="http://schemas.microsoft.com/office/drawing/2014/main" id="{BD192127-3174-D70C-AD82-85B022E5AD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4650" y="1849437"/>
            <a:ext cx="4398137" cy="4329419"/>
          </a:xfr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F07B91E-C38D-619E-88B4-C38D0C405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1321" y="1849438"/>
            <a:ext cx="6896029" cy="4329419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lnSpc>
                <a:spcPct val="150000"/>
              </a:lnSpc>
              <a:buNone/>
              <a:defRPr sz="1400">
                <a:solidFill>
                  <a:schemeClr val="tx1"/>
                </a:solidFill>
              </a:defRPr>
            </a:lvl2pPr>
            <a:lvl3pPr marL="914400" indent="0">
              <a:lnSpc>
                <a:spcPct val="150000"/>
              </a:lnSpc>
              <a:buNone/>
              <a:defRPr sz="1400">
                <a:solidFill>
                  <a:schemeClr val="tx1"/>
                </a:solidFill>
              </a:defRPr>
            </a:lvl3pPr>
            <a:lvl4pPr marL="1371600" indent="0">
              <a:lnSpc>
                <a:spcPct val="150000"/>
              </a:lnSpc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lnSpc>
                <a:spcPct val="150000"/>
              </a:lnSpc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Date Placeholder 6">
            <a:extLst>
              <a:ext uri="{FF2B5EF4-FFF2-40B4-BE49-F238E27FC236}">
                <a16:creationId xmlns:a16="http://schemas.microsoft.com/office/drawing/2014/main" id="{13B91718-C22C-02F5-26A1-B801F2DF61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42224" y="63546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Footer Placeholder 7">
            <a:extLst>
              <a:ext uri="{FF2B5EF4-FFF2-40B4-BE49-F238E27FC236}">
                <a16:creationId xmlns:a16="http://schemas.microsoft.com/office/drawing/2014/main" id="{CD1E1B6B-C670-20C0-CD34-6DF52614E9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504" y="635467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2A5942A7-D960-F0F8-386D-28F40D7852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3670" y="6354673"/>
            <a:ext cx="897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1"/>
                </a:solidFill>
              </a:defRPr>
            </a:lvl1pPr>
          </a:lstStyle>
          <a:p>
            <a:fld id="{9C8E1515-2B25-410D-A22C-5C4292CCB71B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CBBB63F4-F47B-4554-E3C7-97AD1C698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361950"/>
            <a:ext cx="114553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1113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970EE2C-1846-44D8-9659-CEFCC3F0AF2E}"/>
              </a:ext>
            </a:extLst>
          </p:cNvPr>
          <p:cNvGrpSpPr/>
          <p:nvPr userDrawn="1"/>
        </p:nvGrpSpPr>
        <p:grpSpPr>
          <a:xfrm>
            <a:off x="10605325" y="-183414"/>
            <a:ext cx="2449450" cy="1066759"/>
            <a:chOff x="920382" y="2179083"/>
            <a:chExt cx="3794926" cy="1652728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CDE13446-1985-8E2A-3D12-6F9632C74C60}"/>
                </a:ext>
              </a:extLst>
            </p:cNvPr>
            <p:cNvSpPr/>
            <p:nvPr userDrawn="1"/>
          </p:nvSpPr>
          <p:spPr>
            <a:xfrm rot="2700000">
              <a:off x="2325475" y="1441979"/>
              <a:ext cx="984739" cy="379492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E39F9D2-CB64-20AE-D44F-B08535084A18}"/>
                </a:ext>
              </a:extLst>
            </p:cNvPr>
            <p:cNvSpPr/>
            <p:nvPr userDrawn="1"/>
          </p:nvSpPr>
          <p:spPr>
            <a:xfrm rot="2700000">
              <a:off x="2325475" y="773990"/>
              <a:ext cx="984740" cy="379492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852DAD1-CF2C-E7A6-3B3B-A914D631F95A}"/>
              </a:ext>
            </a:extLst>
          </p:cNvPr>
          <p:cNvGrpSpPr/>
          <p:nvPr userDrawn="1"/>
        </p:nvGrpSpPr>
        <p:grpSpPr>
          <a:xfrm>
            <a:off x="-3253233" y="5949313"/>
            <a:ext cx="6195875" cy="2826580"/>
            <a:chOff x="-3253233" y="5949313"/>
            <a:chExt cx="6195875" cy="282658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31932A2-B8C9-9326-0D78-0460A6CD0D89}"/>
                </a:ext>
              </a:extLst>
            </p:cNvPr>
            <p:cNvSpPr/>
            <p:nvPr userDrawn="1"/>
          </p:nvSpPr>
          <p:spPr>
            <a:xfrm rot="2700000">
              <a:off x="-1054471" y="5036161"/>
              <a:ext cx="1540970" cy="5938494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2793DC4-86DD-FFAC-0F2E-93F18432FD3B}"/>
                </a:ext>
              </a:extLst>
            </p:cNvPr>
            <p:cNvSpPr/>
            <p:nvPr userDrawn="1"/>
          </p:nvSpPr>
          <p:spPr>
            <a:xfrm rot="2700000">
              <a:off x="-794772" y="3752869"/>
              <a:ext cx="1540970" cy="5933858"/>
            </a:xfrm>
            <a:custGeom>
              <a:avLst/>
              <a:gdLst>
                <a:gd name="connsiteX0" fmla="*/ 225670 w 1540970"/>
                <a:gd name="connsiteY0" fmla="*/ 225670 h 5933858"/>
                <a:gd name="connsiteX1" fmla="*/ 770485 w 1540970"/>
                <a:gd name="connsiteY1" fmla="*/ 0 h 5933858"/>
                <a:gd name="connsiteX2" fmla="*/ 1540970 w 1540970"/>
                <a:gd name="connsiteY2" fmla="*/ 770485 h 5933858"/>
                <a:gd name="connsiteX3" fmla="*/ 1540970 w 1540970"/>
                <a:gd name="connsiteY3" fmla="*/ 1096333 h 5933858"/>
                <a:gd name="connsiteX4" fmla="*/ 1494983 w 1540970"/>
                <a:gd name="connsiteY4" fmla="*/ 1091697 h 5933858"/>
                <a:gd name="connsiteX5" fmla="*/ 724498 w 1540970"/>
                <a:gd name="connsiteY5" fmla="*/ 1862182 h 5933858"/>
                <a:gd name="connsiteX6" fmla="*/ 724498 w 1540970"/>
                <a:gd name="connsiteY6" fmla="*/ 5933858 h 5933858"/>
                <a:gd name="connsiteX7" fmla="*/ 615205 w 1540970"/>
                <a:gd name="connsiteY7" fmla="*/ 5922840 h 5933858"/>
                <a:gd name="connsiteX8" fmla="*/ 0 w 1540970"/>
                <a:gd name="connsiteY8" fmla="*/ 5168009 h 5933858"/>
                <a:gd name="connsiteX9" fmla="*/ 0 w 1540970"/>
                <a:gd name="connsiteY9" fmla="*/ 770485 h 5933858"/>
                <a:gd name="connsiteX10" fmla="*/ 225670 w 1540970"/>
                <a:gd name="connsiteY10" fmla="*/ 225670 h 5933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40970" h="5933858">
                  <a:moveTo>
                    <a:pt x="225670" y="225670"/>
                  </a:moveTo>
                  <a:cubicBezTo>
                    <a:pt x="365100" y="86240"/>
                    <a:pt x="557721" y="0"/>
                    <a:pt x="770485" y="0"/>
                  </a:cubicBezTo>
                  <a:cubicBezTo>
                    <a:pt x="1196012" y="0"/>
                    <a:pt x="1540970" y="344958"/>
                    <a:pt x="1540970" y="770485"/>
                  </a:cubicBezTo>
                  <a:lnTo>
                    <a:pt x="1540970" y="1096333"/>
                  </a:lnTo>
                  <a:lnTo>
                    <a:pt x="1494983" y="1091697"/>
                  </a:lnTo>
                  <a:cubicBezTo>
                    <a:pt x="1069456" y="1091697"/>
                    <a:pt x="724498" y="1436655"/>
                    <a:pt x="724498" y="1862182"/>
                  </a:cubicBezTo>
                  <a:lnTo>
                    <a:pt x="724498" y="5933858"/>
                  </a:lnTo>
                  <a:lnTo>
                    <a:pt x="615205" y="5922840"/>
                  </a:lnTo>
                  <a:cubicBezTo>
                    <a:pt x="264108" y="5850995"/>
                    <a:pt x="0" y="5540345"/>
                    <a:pt x="0" y="5168009"/>
                  </a:cubicBezTo>
                  <a:lnTo>
                    <a:pt x="0" y="770485"/>
                  </a:lnTo>
                  <a:cubicBezTo>
                    <a:pt x="0" y="557721"/>
                    <a:pt x="86240" y="365100"/>
                    <a:pt x="225670" y="225670"/>
                  </a:cubicBezTo>
                  <a:close/>
                </a:path>
              </a:pathLst>
            </a:cu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7004188A-F19F-AD61-BC9E-59C5047FBB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2687" y="1161012"/>
            <a:ext cx="9138662" cy="3511472"/>
          </a:xfrm>
        </p:spPr>
        <p:txBody>
          <a:bodyPr anchor="b">
            <a:noAutofit/>
          </a:bodyPr>
          <a:lstStyle>
            <a:lvl1pPr algn="ctr">
              <a:defRPr lang="en-US" sz="4800" kern="1200" spc="150" baseline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515FD6-82C1-F27F-AB17-2E2DD0410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2687" y="4763796"/>
            <a:ext cx="9138662" cy="9331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Date Placeholder 6">
            <a:extLst>
              <a:ext uri="{FF2B5EF4-FFF2-40B4-BE49-F238E27FC236}">
                <a16:creationId xmlns:a16="http://schemas.microsoft.com/office/drawing/2014/main" id="{3367DB38-BE3D-5C55-89CC-49017B5A86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42224" y="63546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8CDC2049-AB86-DE83-06AD-CB51A0DF3E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504" y="635467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A6AADCA4-9943-368E-0736-FA44BB02AA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3670" y="6354673"/>
            <a:ext cx="897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bg1"/>
                </a:solidFill>
              </a:defRPr>
            </a:lvl1pPr>
          </a:lstStyle>
          <a:p>
            <a:fld id="{9C8E1515-2B25-410D-A22C-5C4292CCB71B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553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78E521-62AB-88F5-654A-026EBED27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361950"/>
            <a:ext cx="114553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7E2F2-56F5-188A-BC96-0E8873B1F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1950" y="1849438"/>
            <a:ext cx="11455399" cy="4327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AF089D-7503-1B65-5C32-A0CF3127D3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42224" y="63546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100DAA-43EF-EFF4-2886-82477DB5C2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504" y="635467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C52BBA-C88D-512A-F138-9FDE07E67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3670" y="6354673"/>
            <a:ext cx="897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1"/>
                </a:solidFill>
              </a:defRPr>
            </a:lvl1pPr>
          </a:lstStyle>
          <a:p>
            <a:fld id="{9C8E1515-2B25-410D-A22C-5C4292CCB71B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001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52" r:id="rId7"/>
    <p:sldLayoutId id="2147483664" r:id="rId8"/>
    <p:sldLayoutId id="2147483665" r:id="rId9"/>
    <p:sldLayoutId id="2147483663" r:id="rId10"/>
    <p:sldLayoutId id="2147483667" r:id="rId11"/>
    <p:sldLayoutId id="2147483666" r:id="rId12"/>
    <p:sldLayoutId id="2147483654" r:id="rId13"/>
    <p:sldLayoutId id="2147483653" r:id="rId14"/>
    <p:sldLayoutId id="2147483655" r:id="rId15"/>
    <p:sldLayoutId id="2147483668" r:id="rId16"/>
    <p:sldLayoutId id="214748366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28">
          <p15:clr>
            <a:srgbClr val="F26B43"/>
          </p15:clr>
        </p15:guide>
        <p15:guide id="3" pos="3840">
          <p15:clr>
            <a:srgbClr val="F26B43"/>
          </p15:clr>
        </p15:guide>
        <p15:guide id="4" pos="7444">
          <p15:clr>
            <a:srgbClr val="F26B43"/>
          </p15:clr>
        </p15:guide>
        <p15:guide id="5" orient="horz" pos="228">
          <p15:clr>
            <a:srgbClr val="F26B43"/>
          </p15:clr>
        </p15:guide>
        <p15:guide id="6" orient="horz" pos="1165">
          <p15:clr>
            <a:srgbClr val="F26B43"/>
          </p15:clr>
        </p15:guide>
        <p15:guide id="7" orient="horz" pos="1222">
          <p15:clr>
            <a:srgbClr val="F26B43"/>
          </p15:clr>
        </p15:guide>
        <p15:guide id="9" orient="horz" pos="3984">
          <p15:clr>
            <a:srgbClr val="F26B43"/>
          </p15:clr>
        </p15:guide>
        <p15:guide id="10" orient="horz" pos="4235">
          <p15:clr>
            <a:srgbClr val="F26B43"/>
          </p15:clr>
        </p15:guide>
        <p15:guide id="11" pos="386">
          <p15:clr>
            <a:srgbClr val="F26B43"/>
          </p15:clr>
        </p15:guide>
        <p15:guide id="12" pos="7296">
          <p15:clr>
            <a:srgbClr val="F26B43"/>
          </p15:clr>
        </p15:guide>
        <p15:guide id="13" orient="horz" pos="323">
          <p15:clr>
            <a:srgbClr val="F26B43"/>
          </p15:clr>
        </p15:guide>
        <p15:guide id="14" orient="horz" pos="389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3F8ED-35F4-CD79-44D2-43CC8B94DF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581" y="2155438"/>
            <a:ext cx="8435354" cy="1140831"/>
          </a:xfrm>
        </p:spPr>
        <p:txBody>
          <a:bodyPr/>
          <a:lstStyle/>
          <a:p>
            <a:r>
              <a:rPr lang="it-IT" sz="6000" b="0" dirty="0"/>
              <a:t>Web App Museo Virtuale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D5ADD7-E2FD-6711-2196-AEF5DB3719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1971" y="3611237"/>
            <a:ext cx="11204574" cy="914401"/>
          </a:xfrm>
        </p:spPr>
        <p:txBody>
          <a:bodyPr/>
          <a:lstStyle/>
          <a:p>
            <a:pPr algn="ctr"/>
            <a:r>
              <a:rPr lang="en-US" b="1" dirty="0">
                <a:ea typeface="+mn-lt"/>
                <a:cs typeface="+mn-lt"/>
              </a:rPr>
              <a:t>Antonio Casaburi e Marco Pisapia</a:t>
            </a:r>
            <a:endParaRPr lang="en-US" dirty="0">
              <a:ea typeface="+mn-lt"/>
              <a:cs typeface="+mn-lt"/>
            </a:endParaRPr>
          </a:p>
          <a:p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01B5084-FA7F-B57C-1319-6F6AF07C3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71" y="4840606"/>
            <a:ext cx="1481052" cy="1474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4816815-1AE5-013E-FA49-35617B18C5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9845" y="4840606"/>
            <a:ext cx="1769364" cy="1474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252583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557085-A32F-BE53-3732-EC2DA8E8421A}"/>
              </a:ext>
            </a:extLst>
          </p:cNvPr>
          <p:cNvSpPr>
            <a:spLocks noGrp="1"/>
          </p:cNvSpPr>
          <p:nvPr/>
        </p:nvSpPr>
        <p:spPr>
          <a:xfrm>
            <a:off x="-611459" y="764710"/>
            <a:ext cx="100228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>
                <a:solidFill>
                  <a:srgbClr val="FF0000"/>
                </a:solidFill>
                <a:latin typeface="Sen"/>
              </a:rPr>
              <a:t>Integrazione con Servizi Esterni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A35A291-2E4D-D836-057F-23CDC7F22628}"/>
              </a:ext>
            </a:extLst>
          </p:cNvPr>
          <p:cNvSpPr>
            <a:spLocks noGrp="1"/>
          </p:cNvSpPr>
          <p:nvPr/>
        </p:nvSpPr>
        <p:spPr>
          <a:xfrm>
            <a:off x="431808" y="1592431"/>
            <a:ext cx="849819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b="1" dirty="0">
              <a:solidFill>
                <a:schemeClr val="bg1"/>
              </a:solidFill>
              <a:latin typeface="Mulish Light"/>
            </a:endParaRPr>
          </a:p>
          <a:p>
            <a:r>
              <a:rPr lang="it-IT" b="1" dirty="0" err="1">
                <a:solidFill>
                  <a:schemeClr val="accent6"/>
                </a:solidFill>
                <a:latin typeface="Mulish Light"/>
              </a:rPr>
              <a:t>Supabase</a:t>
            </a:r>
            <a:r>
              <a:rPr lang="it-IT" b="1" dirty="0">
                <a:solidFill>
                  <a:schemeClr val="accent6"/>
                </a:solidFill>
                <a:latin typeface="Mulish Light"/>
              </a:rPr>
              <a:t>:</a:t>
            </a:r>
            <a:r>
              <a:rPr lang="it-IT" b="1" dirty="0">
                <a:solidFill>
                  <a:srgbClr val="FFFF00"/>
                </a:solidFill>
                <a:latin typeface="Mulish Light"/>
              </a:rPr>
              <a:t> </a:t>
            </a:r>
            <a:r>
              <a:rPr lang="it-IT" b="1" dirty="0">
                <a:solidFill>
                  <a:schemeClr val="tx2"/>
                </a:solidFill>
                <a:latin typeface="Mulish Light"/>
              </a:rPr>
              <a:t>Gestione database e autenticazione utenti.</a:t>
            </a:r>
          </a:p>
          <a:p>
            <a:r>
              <a:rPr lang="it-IT" b="1" dirty="0">
                <a:solidFill>
                  <a:schemeClr val="accent6"/>
                </a:solidFill>
                <a:latin typeface="Mulish Light"/>
              </a:rPr>
              <a:t>OpenAI:</a:t>
            </a:r>
            <a:r>
              <a:rPr lang="it-IT" b="1" dirty="0">
                <a:solidFill>
                  <a:srgbClr val="FFFF00"/>
                </a:solidFill>
                <a:latin typeface="Mulish Light"/>
              </a:rPr>
              <a:t> </a:t>
            </a:r>
            <a:r>
              <a:rPr lang="it-IT" b="1" dirty="0">
                <a:solidFill>
                  <a:schemeClr val="tx2"/>
                </a:solidFill>
                <a:latin typeface="Mulish Light"/>
              </a:rPr>
              <a:t>Chatbot intelligente per assistenza.</a:t>
            </a:r>
          </a:p>
          <a:p>
            <a:r>
              <a:rPr lang="it-IT" b="1" dirty="0" err="1">
                <a:solidFill>
                  <a:schemeClr val="accent6"/>
                </a:solidFill>
                <a:latin typeface="Mulish Light"/>
              </a:rPr>
              <a:t>QRCode</a:t>
            </a:r>
            <a:r>
              <a:rPr lang="it-IT" b="1" dirty="0">
                <a:solidFill>
                  <a:schemeClr val="accent6"/>
                </a:solidFill>
                <a:latin typeface="Mulish Light"/>
              </a:rPr>
              <a:t>:</a:t>
            </a:r>
            <a:r>
              <a:rPr lang="it-IT" b="1" dirty="0">
                <a:solidFill>
                  <a:srgbClr val="FFFF00"/>
                </a:solidFill>
                <a:latin typeface="Mulish Light"/>
              </a:rPr>
              <a:t> </a:t>
            </a:r>
            <a:r>
              <a:rPr lang="it-IT" b="1" dirty="0">
                <a:solidFill>
                  <a:schemeClr val="tx2"/>
                </a:solidFill>
                <a:latin typeface="Mulish Light"/>
              </a:rPr>
              <a:t>Generazione di codici QR univoci per biglietti.</a:t>
            </a:r>
          </a:p>
          <a:p>
            <a:endParaRPr lang="it-IT" dirty="0">
              <a:latin typeface="Mulish Light"/>
            </a:endParaRPr>
          </a:p>
        </p:txBody>
      </p:sp>
      <p:pic>
        <p:nvPicPr>
          <p:cNvPr id="4" name="Immagine 3" descr="Immagine che contiene modello, punto, verde, tessuto&#10;&#10;Il contenuto generato dall&amp;#39;IA potrebbe non essere corretto.">
            <a:extLst>
              <a:ext uri="{FF2B5EF4-FFF2-40B4-BE49-F238E27FC236}">
                <a16:creationId xmlns:a16="http://schemas.microsoft.com/office/drawing/2014/main" id="{5A8DC924-3226-2ADF-DB3B-601A9D661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0017" y="1920649"/>
            <a:ext cx="1993281" cy="19932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magine 9" descr="Immagine che contiene testo, schermata, software, Software multimediale&#10;&#10;Il contenuto generato dall&amp;#39;IA potrebbe non essere corretto.">
            <a:extLst>
              <a:ext uri="{FF2B5EF4-FFF2-40B4-BE49-F238E27FC236}">
                <a16:creationId xmlns:a16="http://schemas.microsoft.com/office/drawing/2014/main" id="{0B252FEA-989A-7B24-E020-522A41CEE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431" y="4234581"/>
            <a:ext cx="6361443" cy="24576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5698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7B1C1C-162D-024F-80B1-6EDEEF6C0F45}"/>
              </a:ext>
            </a:extLst>
          </p:cNvPr>
          <p:cNvSpPr>
            <a:spLocks noGrp="1"/>
          </p:cNvSpPr>
          <p:nvPr/>
        </p:nvSpPr>
        <p:spPr>
          <a:xfrm>
            <a:off x="995680" y="365125"/>
            <a:ext cx="101904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>
                <a:solidFill>
                  <a:srgbClr val="FF0000"/>
                </a:solidFill>
                <a:latin typeface="Sen"/>
              </a:rPr>
              <a:t>Design e UI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E8B0DD-1324-6928-8BF4-B2F9DFAF0A6C}"/>
              </a:ext>
            </a:extLst>
          </p:cNvPr>
          <p:cNvSpPr>
            <a:spLocks noGrp="1"/>
          </p:cNvSpPr>
          <p:nvPr/>
        </p:nvSpPr>
        <p:spPr>
          <a:xfrm>
            <a:off x="1178560" y="1825625"/>
            <a:ext cx="9916159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solidFill>
                  <a:schemeClr val="accent6"/>
                </a:solidFill>
                <a:latin typeface="Mulish Light"/>
              </a:rPr>
              <a:t>Responsive Design:</a:t>
            </a:r>
            <a:r>
              <a:rPr lang="it-IT" b="1" dirty="0">
                <a:solidFill>
                  <a:srgbClr val="FFFF00"/>
                </a:solidFill>
                <a:latin typeface="Mulish Light"/>
              </a:rPr>
              <a:t> </a:t>
            </a:r>
            <a:r>
              <a:rPr lang="it-IT" b="1" dirty="0">
                <a:solidFill>
                  <a:schemeClr val="bg1"/>
                </a:solidFill>
                <a:latin typeface="Mulish Light"/>
              </a:rPr>
              <a:t>Layout fluido per dispositivi mobili e desktop.</a:t>
            </a:r>
          </a:p>
          <a:p>
            <a:r>
              <a:rPr lang="it-IT" b="1" dirty="0">
                <a:solidFill>
                  <a:schemeClr val="accent6"/>
                </a:solidFill>
                <a:latin typeface="Mulish Light"/>
              </a:rPr>
              <a:t>Stili Moderni:</a:t>
            </a:r>
            <a:r>
              <a:rPr lang="it-IT" b="1" dirty="0">
                <a:solidFill>
                  <a:srgbClr val="FFFF00"/>
                </a:solidFill>
                <a:latin typeface="Mulish Light"/>
              </a:rPr>
              <a:t> </a:t>
            </a:r>
            <a:r>
              <a:rPr lang="it-IT" b="1" dirty="0">
                <a:solidFill>
                  <a:schemeClr val="bg1"/>
                </a:solidFill>
                <a:latin typeface="Mulish Light"/>
              </a:rPr>
              <a:t>Utilizzo di gradienti e sfondi sfumati.</a:t>
            </a:r>
          </a:p>
          <a:p>
            <a:r>
              <a:rPr lang="it-IT" b="1" dirty="0">
                <a:solidFill>
                  <a:schemeClr val="accent6"/>
                </a:solidFill>
                <a:latin typeface="Mulish Light"/>
              </a:rPr>
              <a:t>Animazioni:</a:t>
            </a:r>
            <a:r>
              <a:rPr lang="it-IT" b="1" dirty="0">
                <a:solidFill>
                  <a:srgbClr val="FFFF00"/>
                </a:solidFill>
                <a:latin typeface="Mulish Light"/>
              </a:rPr>
              <a:t> </a:t>
            </a:r>
            <a:r>
              <a:rPr lang="it-IT" b="1" dirty="0">
                <a:solidFill>
                  <a:schemeClr val="bg1"/>
                </a:solidFill>
                <a:latin typeface="Mulish Light"/>
              </a:rPr>
              <a:t>Transizioni fluide con </a:t>
            </a:r>
            <a:r>
              <a:rPr lang="it-IT" b="1" err="1">
                <a:solidFill>
                  <a:schemeClr val="bg1"/>
                </a:solidFill>
                <a:latin typeface="Mulish Light"/>
              </a:rPr>
              <a:t>Framer</a:t>
            </a:r>
            <a:r>
              <a:rPr lang="it-IT" b="1" dirty="0">
                <a:solidFill>
                  <a:schemeClr val="bg1"/>
                </a:solidFill>
                <a:latin typeface="Mulish Light"/>
              </a:rPr>
              <a:t> Motion.</a:t>
            </a:r>
          </a:p>
          <a:p>
            <a:r>
              <a:rPr lang="it-IT" b="1" dirty="0">
                <a:solidFill>
                  <a:schemeClr val="accent6"/>
                </a:solidFill>
                <a:latin typeface="Mulish Light"/>
              </a:rPr>
              <a:t>Componenti UI:</a:t>
            </a:r>
            <a:r>
              <a:rPr lang="it-IT" b="1" dirty="0">
                <a:solidFill>
                  <a:schemeClr val="bg1"/>
                </a:solidFill>
                <a:latin typeface="Mulish Light"/>
              </a:rPr>
              <a:t> Uso di </a:t>
            </a:r>
            <a:r>
              <a:rPr lang="it-IT" b="1" err="1">
                <a:solidFill>
                  <a:schemeClr val="bg1"/>
                </a:solidFill>
                <a:latin typeface="Mulish Light"/>
              </a:rPr>
              <a:t>DaisyUI</a:t>
            </a:r>
            <a:r>
              <a:rPr lang="it-IT" b="1" dirty="0">
                <a:solidFill>
                  <a:schemeClr val="bg1"/>
                </a:solidFill>
                <a:latin typeface="Mulish Light"/>
              </a:rPr>
              <a:t> per elementi predefiniti.</a:t>
            </a:r>
          </a:p>
          <a:p>
            <a:endParaRPr lang="it-IT" dirty="0">
              <a:latin typeface="Mulish Light"/>
            </a:endParaRPr>
          </a:p>
        </p:txBody>
      </p:sp>
    </p:spTree>
    <p:extLst>
      <p:ext uri="{BB962C8B-B14F-4D97-AF65-F5344CB8AC3E}">
        <p14:creationId xmlns:p14="http://schemas.microsoft.com/office/powerpoint/2010/main" val="1846472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0D4315-B552-6D14-30D0-799155C827FC}"/>
              </a:ext>
            </a:extLst>
          </p:cNvPr>
          <p:cNvSpPr>
            <a:spLocks noGrp="1"/>
          </p:cNvSpPr>
          <p:nvPr/>
        </p:nvSpPr>
        <p:spPr>
          <a:xfrm>
            <a:off x="2398426" y="365125"/>
            <a:ext cx="73601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>
                <a:solidFill>
                  <a:srgbClr val="FF0000"/>
                </a:solidFill>
                <a:latin typeface="Sen"/>
              </a:rPr>
              <a:t>Conclusione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B8BD640-40C7-324D-CF32-01BB69EFF3D6}"/>
              </a:ext>
            </a:extLst>
          </p:cNvPr>
          <p:cNvSpPr>
            <a:spLocks noGrp="1"/>
          </p:cNvSpPr>
          <p:nvPr/>
        </p:nvSpPr>
        <p:spPr>
          <a:xfrm>
            <a:off x="1829416" y="1470025"/>
            <a:ext cx="849819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b="1" dirty="0">
              <a:solidFill>
                <a:srgbClr val="4E67C8"/>
              </a:solidFill>
              <a:latin typeface="Mulish Light"/>
            </a:endParaRPr>
          </a:p>
          <a:p>
            <a:r>
              <a:rPr lang="it-IT" b="1" dirty="0">
                <a:solidFill>
                  <a:srgbClr val="4E67C8"/>
                </a:solidFill>
                <a:latin typeface="Mulish Light"/>
              </a:rPr>
              <a:t>Applicazione moderna e interattiva per la gestione museale.</a:t>
            </a:r>
          </a:p>
          <a:p>
            <a:r>
              <a:rPr lang="it-IT" b="1" dirty="0">
                <a:solidFill>
                  <a:srgbClr val="4E67C8"/>
                </a:solidFill>
                <a:latin typeface="Mulish Light"/>
              </a:rPr>
              <a:t>Integrazione di tecnologie avanzate per un'esperienza utente ottimale.</a:t>
            </a:r>
          </a:p>
          <a:p>
            <a:r>
              <a:rPr lang="it-IT" b="1" dirty="0">
                <a:solidFill>
                  <a:srgbClr val="4E67C8"/>
                </a:solidFill>
                <a:latin typeface="Mulish Light"/>
              </a:rPr>
              <a:t>Sistema completo per acquisto e gestione digitale dei biglietti.</a:t>
            </a:r>
          </a:p>
          <a:p>
            <a:endParaRPr lang="it-IT" dirty="0">
              <a:solidFill>
                <a:srgbClr val="4E67C8"/>
              </a:solidFill>
              <a:latin typeface="Mulish Light"/>
            </a:endParaRPr>
          </a:p>
        </p:txBody>
      </p:sp>
    </p:spTree>
    <p:extLst>
      <p:ext uri="{BB962C8B-B14F-4D97-AF65-F5344CB8AC3E}">
        <p14:creationId xmlns:p14="http://schemas.microsoft.com/office/powerpoint/2010/main" val="7604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29B61-7145-3B08-B3DC-61F86BCAF817}"/>
              </a:ext>
            </a:extLst>
          </p:cNvPr>
          <p:cNvSpPr>
            <a:spLocks noGrp="1"/>
          </p:cNvSpPr>
          <p:nvPr/>
        </p:nvSpPr>
        <p:spPr>
          <a:xfrm>
            <a:off x="750570" y="2036337"/>
            <a:ext cx="10852150" cy="19768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4E67C8"/>
                </a:solidFill>
                <a:latin typeface="Camera Obscura"/>
              </a:rPr>
              <a:t>GRAZIE PER </a:t>
            </a:r>
            <a:r>
              <a:rPr lang="en-US" sz="6800" dirty="0">
                <a:solidFill>
                  <a:srgbClr val="4E67C8"/>
                </a:solidFill>
                <a:latin typeface="Sen"/>
              </a:rPr>
              <a:t>L’ATTENZIONE</a:t>
            </a:r>
            <a:r>
              <a:rPr lang="en-US" dirty="0">
                <a:solidFill>
                  <a:srgbClr val="4E67C8"/>
                </a:solidFill>
                <a:latin typeface="Camera Obscura"/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2814775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4349B84D-A234-4296-B4C9-92A57C6D1AFC}"/>
              </a:ext>
            </a:extLst>
          </p:cNvPr>
          <p:cNvSpPr>
            <a:spLocks noGrp="1"/>
          </p:cNvSpPr>
          <p:nvPr/>
        </p:nvSpPr>
        <p:spPr>
          <a:xfrm>
            <a:off x="2398426" y="365125"/>
            <a:ext cx="73601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err="1">
                <a:solidFill>
                  <a:srgbClr val="212745"/>
                </a:solidFill>
                <a:latin typeface="Sen"/>
              </a:rPr>
              <a:t>Cos’è</a:t>
            </a:r>
            <a:r>
              <a:rPr lang="en-US" dirty="0">
                <a:solidFill>
                  <a:srgbClr val="212745"/>
                </a:solidFill>
                <a:latin typeface="Sen"/>
              </a:rPr>
              <a:t> </a:t>
            </a:r>
            <a:r>
              <a:rPr lang="en-US" err="1">
                <a:solidFill>
                  <a:srgbClr val="212745"/>
                </a:solidFill>
                <a:latin typeface="Sen"/>
              </a:rPr>
              <a:t>una</a:t>
            </a:r>
            <a:r>
              <a:rPr lang="en-US" dirty="0">
                <a:solidFill>
                  <a:srgbClr val="212745"/>
                </a:solidFill>
                <a:latin typeface="Sen"/>
              </a:rPr>
              <a:t> </a:t>
            </a:r>
            <a:r>
              <a:rPr lang="en-US" dirty="0">
                <a:solidFill>
                  <a:srgbClr val="FF0000"/>
                </a:solidFill>
                <a:latin typeface="Sen"/>
              </a:rPr>
              <a:t>web App</a:t>
            </a:r>
            <a:r>
              <a:rPr lang="en-US" dirty="0">
                <a:solidFill>
                  <a:srgbClr val="212745"/>
                </a:solidFill>
                <a:latin typeface="Sen"/>
              </a:rPr>
              <a:t>?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BE780FC3-EBC9-4538-91F6-C3852A655574}"/>
              </a:ext>
            </a:extLst>
          </p:cNvPr>
          <p:cNvSpPr>
            <a:spLocks noGrp="1"/>
          </p:cNvSpPr>
          <p:nvPr/>
        </p:nvSpPr>
        <p:spPr>
          <a:xfrm>
            <a:off x="609600" y="1690688"/>
            <a:ext cx="10891519" cy="44862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b="0" i="0" dirty="0">
                <a:solidFill>
                  <a:srgbClr val="212745"/>
                </a:solidFill>
                <a:effectLst/>
                <a:latin typeface="Mulish Light"/>
              </a:rPr>
              <a:t>Una</a:t>
            </a:r>
            <a:r>
              <a:rPr lang="it-IT" b="0" i="0" dirty="0">
                <a:solidFill>
                  <a:srgbClr val="FF0000"/>
                </a:solidFill>
                <a:effectLst/>
                <a:latin typeface="Mulish Light"/>
              </a:rPr>
              <a:t> </a:t>
            </a:r>
            <a:r>
              <a:rPr lang="it-IT" b="1" i="0" dirty="0">
                <a:solidFill>
                  <a:srgbClr val="FF0000"/>
                </a:solidFill>
                <a:effectLst/>
                <a:latin typeface="Mulish Light"/>
              </a:rPr>
              <a:t>web app</a:t>
            </a:r>
            <a:r>
              <a:rPr lang="it-IT" b="0" i="0" dirty="0">
                <a:solidFill>
                  <a:srgbClr val="212745"/>
                </a:solidFill>
                <a:effectLst/>
                <a:latin typeface="Mulish Light"/>
              </a:rPr>
              <a:t> (o </a:t>
            </a:r>
            <a:r>
              <a:rPr lang="it-IT" b="1" i="0" dirty="0">
                <a:solidFill>
                  <a:srgbClr val="FF0000"/>
                </a:solidFill>
                <a:effectLst/>
                <a:latin typeface="Mulish Light"/>
              </a:rPr>
              <a:t>applicazione web</a:t>
            </a:r>
            <a:r>
              <a:rPr lang="it-IT" b="0" i="0" dirty="0">
                <a:solidFill>
                  <a:srgbClr val="212745"/>
                </a:solidFill>
                <a:effectLst/>
                <a:latin typeface="Mulish Light"/>
              </a:rPr>
              <a:t>) è un'applicazione software accessibile tramite un browser web, senza bisogno di essere scaricata e installata su un dispositivo come le app tradizionali.</a:t>
            </a:r>
          </a:p>
          <a:p>
            <a:pPr algn="l">
              <a:spcBef>
                <a:spcPts val="1372"/>
              </a:spcBef>
              <a:spcAft>
                <a:spcPts val="1029"/>
              </a:spcAft>
              <a:buNone/>
            </a:pPr>
            <a:r>
              <a:rPr lang="it-IT" b="1" i="0" dirty="0">
                <a:solidFill>
                  <a:srgbClr val="FF0000"/>
                </a:solidFill>
                <a:effectLst/>
                <a:latin typeface="Mulish Light"/>
              </a:rPr>
              <a:t>Caratteristiche principali delle web app:</a:t>
            </a:r>
            <a:endParaRPr lang="it-IT" b="0" i="0">
              <a:solidFill>
                <a:srgbClr val="FF0000"/>
              </a:solidFill>
              <a:effectLst/>
              <a:latin typeface="Mulish Light"/>
            </a:endParaRPr>
          </a:p>
          <a:p>
            <a:pPr algn="l">
              <a:lnSpc>
                <a:spcPts val="2143"/>
              </a:lnSpc>
              <a:spcBef>
                <a:spcPts val="1029"/>
              </a:spcBef>
              <a:spcAft>
                <a:spcPts val="1029"/>
              </a:spcAft>
              <a:buFont typeface="+mj-lt"/>
              <a:buAutoNum type="arabicPeriod"/>
            </a:pPr>
            <a:r>
              <a:rPr lang="it-IT" b="1" i="0" dirty="0">
                <a:solidFill>
                  <a:srgbClr val="FF0000"/>
                </a:solidFill>
                <a:effectLst/>
                <a:latin typeface="Mulish Light"/>
              </a:rPr>
              <a:t>Accesso tramite browser</a:t>
            </a:r>
            <a:r>
              <a:rPr lang="it-IT" b="0" i="0" dirty="0">
                <a:solidFill>
                  <a:srgbClr val="212745"/>
                </a:solidFill>
                <a:effectLst/>
                <a:latin typeface="Mulish Light"/>
              </a:rPr>
              <a:t> – Funzionano su Chrome, Firefox, Safari, ecc.</a:t>
            </a:r>
          </a:p>
          <a:p>
            <a:pPr algn="l"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  <a:buFont typeface="+mj-lt"/>
              <a:buAutoNum type="arabicPeriod"/>
            </a:pPr>
            <a:r>
              <a:rPr lang="it-IT" b="1" i="0" dirty="0">
                <a:solidFill>
                  <a:srgbClr val="FF0000"/>
                </a:solidFill>
                <a:effectLst/>
                <a:latin typeface="Mulish Light"/>
              </a:rPr>
              <a:t>Non richiedono installazione</a:t>
            </a:r>
            <a:r>
              <a:rPr lang="it-IT" b="0" i="0" dirty="0">
                <a:solidFill>
                  <a:srgbClr val="212745"/>
                </a:solidFill>
                <a:effectLst/>
                <a:latin typeface="Mulish Light"/>
              </a:rPr>
              <a:t> – Vengono eseguite online, anche se alcune possono essere "installate" come PWA (Progressive Web App).</a:t>
            </a:r>
          </a:p>
          <a:p>
            <a:pPr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  <a:buFont typeface="+mj-lt"/>
              <a:buAutoNum type="arabicPeriod"/>
            </a:pPr>
            <a:r>
              <a:rPr lang="it-IT" b="1" i="0" dirty="0">
                <a:solidFill>
                  <a:srgbClr val="FF0000"/>
                </a:solidFill>
                <a:effectLst/>
                <a:latin typeface="Mulish Light"/>
              </a:rPr>
              <a:t>Cross-</a:t>
            </a:r>
            <a:r>
              <a:rPr lang="it-IT" b="1" i="0" dirty="0" err="1">
                <a:solidFill>
                  <a:srgbClr val="FF0000"/>
                </a:solidFill>
                <a:effectLst/>
                <a:latin typeface="Mulish Light"/>
              </a:rPr>
              <a:t>platform</a:t>
            </a:r>
            <a:r>
              <a:rPr lang="it-IT" b="0" i="0" dirty="0">
                <a:solidFill>
                  <a:srgbClr val="212745"/>
                </a:solidFill>
                <a:effectLst/>
                <a:latin typeface="Mulish Light"/>
              </a:rPr>
              <a:t> – Compatibili con diversi sistemi operativi (Windows, Android</a:t>
            </a:r>
            <a:r>
              <a:rPr lang="it-IT" dirty="0">
                <a:solidFill>
                  <a:srgbClr val="212745"/>
                </a:solidFill>
                <a:latin typeface="Mulish Light"/>
              </a:rPr>
              <a:t>).</a:t>
            </a:r>
            <a:endParaRPr lang="it-IT" b="0" i="0" dirty="0">
              <a:solidFill>
                <a:srgbClr val="212745"/>
              </a:solidFill>
              <a:effectLst/>
              <a:latin typeface="Mulish Light"/>
            </a:endParaRPr>
          </a:p>
          <a:p>
            <a:pPr algn="l"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  <a:buFont typeface="+mj-lt"/>
              <a:buAutoNum type="arabicPeriod"/>
            </a:pPr>
            <a:r>
              <a:rPr lang="it-IT" b="1" i="0" dirty="0">
                <a:solidFill>
                  <a:srgbClr val="FF0000"/>
                </a:solidFill>
                <a:effectLst/>
                <a:latin typeface="Mulish Light"/>
              </a:rPr>
              <a:t>Aggiornamenti automatici</a:t>
            </a:r>
            <a:r>
              <a:rPr lang="it-IT" b="0" i="0" dirty="0">
                <a:solidFill>
                  <a:srgbClr val="212745"/>
                </a:solidFill>
                <a:effectLst/>
                <a:latin typeface="Mulish Light"/>
              </a:rPr>
              <a:t> – Le modifiche vengono applicate lato server senza richiedere aggiornamenti da parte dell'utente.</a:t>
            </a:r>
          </a:p>
          <a:p>
            <a:pPr algn="l"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  <a:buFont typeface="+mj-lt"/>
              <a:buAutoNum type="arabicPeriod"/>
            </a:pPr>
            <a:r>
              <a:rPr lang="it-IT" b="1" i="0" dirty="0">
                <a:solidFill>
                  <a:srgbClr val="FF0000"/>
                </a:solidFill>
                <a:effectLst/>
                <a:latin typeface="Mulish Light"/>
              </a:rPr>
              <a:t>Dipendenza dalla connessione Internet</a:t>
            </a:r>
            <a:r>
              <a:rPr lang="it-IT" b="0" i="0" dirty="0">
                <a:solidFill>
                  <a:srgbClr val="212745"/>
                </a:solidFill>
                <a:effectLst/>
                <a:latin typeface="Mulish Light"/>
              </a:rPr>
              <a:t> – Anche se alcune funzionano offline (grazie a tecnologie come </a:t>
            </a:r>
            <a:r>
              <a:rPr lang="it-IT" b="1" i="0" dirty="0">
                <a:solidFill>
                  <a:srgbClr val="FF0000"/>
                </a:solidFill>
                <a:effectLst/>
                <a:latin typeface="Mulish Light"/>
              </a:rPr>
              <a:t>Service Workers</a:t>
            </a:r>
            <a:r>
              <a:rPr lang="it-IT" b="0" i="0" dirty="0">
                <a:solidFill>
                  <a:srgbClr val="212745"/>
                </a:solidFill>
                <a:effectLst/>
                <a:latin typeface="Mulish Light"/>
              </a:rPr>
              <a:t>).</a:t>
            </a:r>
          </a:p>
          <a:p>
            <a:pPr marL="0" indent="0">
              <a:buNone/>
            </a:pPr>
            <a:endParaRPr lang="en-US" noProof="1">
              <a:solidFill>
                <a:srgbClr val="212745"/>
              </a:solidFill>
              <a:latin typeface="Mulish Light"/>
            </a:endParaRPr>
          </a:p>
        </p:txBody>
      </p:sp>
    </p:spTree>
    <p:extLst>
      <p:ext uri="{BB962C8B-B14F-4D97-AF65-F5344CB8AC3E}">
        <p14:creationId xmlns:p14="http://schemas.microsoft.com/office/powerpoint/2010/main" val="283173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4349B84D-A234-4296-B4C9-92A57C6D1AFC}"/>
              </a:ext>
            </a:extLst>
          </p:cNvPr>
          <p:cNvSpPr>
            <a:spLocks noGrp="1"/>
          </p:cNvSpPr>
          <p:nvPr/>
        </p:nvSpPr>
        <p:spPr>
          <a:xfrm>
            <a:off x="670932" y="67759"/>
            <a:ext cx="81409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err="1">
                <a:solidFill>
                  <a:srgbClr val="FF0000"/>
                </a:solidFill>
                <a:latin typeface="Sen"/>
              </a:rPr>
              <a:t>Tecnologie</a:t>
            </a:r>
            <a:r>
              <a:rPr lang="en-US" dirty="0">
                <a:solidFill>
                  <a:srgbClr val="FF0000"/>
                </a:solidFill>
                <a:latin typeface="Sen"/>
              </a:rPr>
              <a:t>  da </a:t>
            </a:r>
            <a:r>
              <a:rPr lang="en-US" err="1">
                <a:solidFill>
                  <a:srgbClr val="FF0000"/>
                </a:solidFill>
                <a:latin typeface="Sen"/>
              </a:rPr>
              <a:t>utilizzare</a:t>
            </a:r>
            <a:r>
              <a:rPr lang="en-US" dirty="0">
                <a:solidFill>
                  <a:srgbClr val="FF0000"/>
                </a:solidFill>
                <a:latin typeface="Sen"/>
              </a:rPr>
              <a:t>: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BE780FC3-EBC9-4538-91F6-C3852A655574}"/>
              </a:ext>
            </a:extLst>
          </p:cNvPr>
          <p:cNvSpPr>
            <a:spLocks noGrp="1"/>
          </p:cNvSpPr>
          <p:nvPr/>
        </p:nvSpPr>
        <p:spPr>
          <a:xfrm>
            <a:off x="12492" y="1394076"/>
            <a:ext cx="7793295" cy="52404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1">
                <a:solidFill>
                  <a:srgbClr val="FF0000"/>
                </a:solidFill>
                <a:latin typeface="Mulish Light"/>
              </a:rPr>
              <a:t>Next.js</a:t>
            </a:r>
            <a:r>
              <a:rPr lang="en-US" noProof="1">
                <a:solidFill>
                  <a:schemeClr val="bg1"/>
                </a:solidFill>
                <a:latin typeface="Mulish Light"/>
              </a:rPr>
              <a:t>(</a:t>
            </a:r>
            <a:r>
              <a:rPr lang="it-IT" b="1" i="0" dirty="0">
                <a:solidFill>
                  <a:schemeClr val="bg1"/>
                </a:solidFill>
                <a:effectLst/>
                <a:latin typeface="Mulish Light"/>
              </a:rPr>
              <a:t>Render lato server (SSR)-Routing automatico)</a:t>
            </a:r>
            <a:endParaRPr lang="en-US" noProof="1">
              <a:solidFill>
                <a:schemeClr val="bg1"/>
              </a:solidFill>
              <a:latin typeface="Mulish Light"/>
            </a:endParaRPr>
          </a:p>
          <a:p>
            <a:r>
              <a:rPr lang="en-US" noProof="1">
                <a:solidFill>
                  <a:srgbClr val="FF0000"/>
                </a:solidFill>
                <a:latin typeface="Mulish Light"/>
              </a:rPr>
              <a:t>TypeScript</a:t>
            </a:r>
            <a:r>
              <a:rPr lang="en-US" noProof="1">
                <a:solidFill>
                  <a:schemeClr val="bg1"/>
                </a:solidFill>
                <a:latin typeface="Mulish Light"/>
              </a:rPr>
              <a:t>(</a:t>
            </a:r>
            <a:r>
              <a:rPr lang="it-IT" b="0" i="0" dirty="0" err="1">
                <a:solidFill>
                  <a:schemeClr val="bg1"/>
                </a:solidFill>
                <a:effectLst/>
                <a:latin typeface="Mulish Light"/>
              </a:rPr>
              <a:t>TypeScript</a:t>
            </a:r>
            <a:r>
              <a:rPr lang="it-IT" b="0" i="0" dirty="0">
                <a:solidFill>
                  <a:schemeClr val="bg1"/>
                </a:solidFill>
                <a:effectLst/>
                <a:latin typeface="Mulish Light"/>
              </a:rPr>
              <a:t> aggiunge </a:t>
            </a:r>
            <a:r>
              <a:rPr lang="it-IT" b="1" i="0" dirty="0">
                <a:solidFill>
                  <a:schemeClr val="bg1"/>
                </a:solidFill>
                <a:effectLst/>
                <a:latin typeface="Mulish Light"/>
              </a:rPr>
              <a:t>tipi statici</a:t>
            </a:r>
            <a:r>
              <a:rPr lang="it-IT" b="0" i="0" dirty="0">
                <a:solidFill>
                  <a:schemeClr val="bg1"/>
                </a:solidFill>
                <a:effectLst/>
                <a:latin typeface="Mulish Light"/>
              </a:rPr>
              <a:t> a JavaScript, rendendo il codice più sicuro e facile da mantenere. </a:t>
            </a:r>
            <a:r>
              <a:rPr lang="it-IT" dirty="0">
                <a:solidFill>
                  <a:schemeClr val="bg1"/>
                </a:solidFill>
                <a:latin typeface="Mulish Light"/>
              </a:rPr>
              <a:t>)</a:t>
            </a:r>
            <a:endParaRPr lang="it-IT" b="0" i="0" dirty="0">
              <a:solidFill>
                <a:schemeClr val="bg1"/>
              </a:solidFill>
              <a:effectLst/>
              <a:latin typeface="Mulish Light"/>
            </a:endParaRPr>
          </a:p>
          <a:p>
            <a:r>
              <a:rPr lang="en-US" noProof="1">
                <a:solidFill>
                  <a:srgbClr val="FF0000"/>
                </a:solidFill>
                <a:latin typeface="Mulish Light"/>
              </a:rPr>
              <a:t>Tailwind CSS</a:t>
            </a:r>
            <a:r>
              <a:rPr lang="en-US" noProof="1">
                <a:solidFill>
                  <a:schemeClr val="bg1"/>
                </a:solidFill>
                <a:latin typeface="Mulish Light"/>
              </a:rPr>
              <a:t>(F</a:t>
            </a:r>
            <a:r>
              <a:rPr lang="it-IT" b="1" i="0" dirty="0">
                <a:solidFill>
                  <a:schemeClr val="bg1"/>
                </a:solidFill>
                <a:effectLst/>
                <a:latin typeface="Mulish Light"/>
              </a:rPr>
              <a:t>ile CSS separati</a:t>
            </a:r>
            <a:r>
              <a:rPr lang="it-IT" dirty="0">
                <a:solidFill>
                  <a:schemeClr val="bg1"/>
                </a:solidFill>
                <a:latin typeface="Mulish Light"/>
              </a:rPr>
              <a:t>-</a:t>
            </a:r>
            <a:r>
              <a:rPr lang="it-IT" b="1" i="0" dirty="0">
                <a:solidFill>
                  <a:schemeClr val="bg1"/>
                </a:solidFill>
                <a:effectLst/>
                <a:latin typeface="Mulish Light"/>
              </a:rPr>
              <a:t>Design responsive facile)</a:t>
            </a:r>
            <a:endParaRPr lang="en-US" noProof="1">
              <a:solidFill>
                <a:schemeClr val="bg1"/>
              </a:solidFill>
              <a:latin typeface="Mulish Light"/>
            </a:endParaRPr>
          </a:p>
          <a:p>
            <a:r>
              <a:rPr lang="en-US" noProof="1">
                <a:solidFill>
                  <a:srgbClr val="FF0000"/>
                </a:solidFill>
                <a:latin typeface="Mulish Light"/>
              </a:rPr>
              <a:t>Supabase</a:t>
            </a:r>
            <a:r>
              <a:rPr lang="en-US" noProof="1">
                <a:solidFill>
                  <a:schemeClr val="bg1"/>
                </a:solidFill>
                <a:latin typeface="Mulish Light"/>
              </a:rPr>
              <a:t>(</a:t>
            </a:r>
            <a:r>
              <a:rPr lang="it-IT" b="1" i="0" dirty="0">
                <a:solidFill>
                  <a:schemeClr val="bg1"/>
                </a:solidFill>
                <a:effectLst/>
                <a:latin typeface="Mulish Light"/>
              </a:rPr>
              <a:t>API in tempo reale-Database </a:t>
            </a:r>
            <a:r>
              <a:rPr lang="it-IT" b="1" i="0" dirty="0" err="1">
                <a:solidFill>
                  <a:schemeClr val="bg1"/>
                </a:solidFill>
                <a:effectLst/>
                <a:latin typeface="Mulish Light"/>
              </a:rPr>
              <a:t>PostgreSQL</a:t>
            </a:r>
            <a:r>
              <a:rPr lang="it-IT" b="1" i="0" dirty="0">
                <a:solidFill>
                  <a:schemeClr val="bg1"/>
                </a:solidFill>
                <a:effectLst/>
                <a:latin typeface="Mulish Light"/>
              </a:rPr>
              <a:t>-Storage-Autenticazione</a:t>
            </a:r>
            <a:r>
              <a:rPr lang="it-IT" b="0" i="0" dirty="0">
                <a:solidFill>
                  <a:schemeClr val="bg1"/>
                </a:solidFill>
                <a:effectLst/>
                <a:latin typeface="Mulish Light"/>
              </a:rPr>
              <a:t> )</a:t>
            </a:r>
            <a:endParaRPr lang="en-US" noProof="1">
              <a:solidFill>
                <a:schemeClr val="bg1"/>
              </a:solidFill>
              <a:latin typeface="Mulish Light"/>
            </a:endParaRPr>
          </a:p>
          <a:p>
            <a:r>
              <a:rPr lang="en-US" noProof="1">
                <a:solidFill>
                  <a:srgbClr val="FF0000"/>
                </a:solidFill>
                <a:latin typeface="Mulish Light"/>
              </a:rPr>
              <a:t>Deepseek</a:t>
            </a:r>
            <a:r>
              <a:rPr lang="en-US" noProof="1">
                <a:solidFill>
                  <a:schemeClr val="bg1"/>
                </a:solidFill>
                <a:latin typeface="Mulish Light"/>
              </a:rPr>
              <a:t>(</a:t>
            </a:r>
            <a:r>
              <a:rPr lang="it-IT" b="1" i="0" dirty="0">
                <a:solidFill>
                  <a:schemeClr val="bg1"/>
                </a:solidFill>
                <a:effectLst/>
                <a:latin typeface="Mulish Light"/>
              </a:rPr>
              <a:t>Funzionalità simili a OpenAI</a:t>
            </a:r>
            <a:r>
              <a:rPr lang="it-IT" b="0" i="0" dirty="0">
                <a:solidFill>
                  <a:schemeClr val="bg1"/>
                </a:solidFill>
                <a:effectLst/>
                <a:latin typeface="Mulish Light"/>
              </a:rPr>
              <a:t>, ma con possibili vantaggi su costi o lunghezza del testo gestito.)</a:t>
            </a:r>
            <a:endParaRPr lang="en-US" noProof="1">
              <a:solidFill>
                <a:schemeClr val="bg1"/>
              </a:solidFill>
              <a:latin typeface="Mulish Light"/>
            </a:endParaRPr>
          </a:p>
          <a:p>
            <a:pPr algn="l">
              <a:lnSpc>
                <a:spcPts val="2143"/>
              </a:lnSpc>
              <a:spcBef>
                <a:spcPts val="1029"/>
              </a:spcBef>
              <a:spcAft>
                <a:spcPts val="1029"/>
              </a:spcAft>
              <a:buFont typeface="Arial" panose="020B0604020202020204" pitchFamily="34" charset="0"/>
              <a:buChar char="•"/>
            </a:pPr>
            <a:r>
              <a:rPr lang="en-US" noProof="1">
                <a:solidFill>
                  <a:srgbClr val="FF0000"/>
                </a:solidFill>
                <a:latin typeface="Mulish Light"/>
              </a:rPr>
              <a:t>OpenAI</a:t>
            </a:r>
            <a:r>
              <a:rPr lang="en-US" noProof="1">
                <a:solidFill>
                  <a:schemeClr val="bg1"/>
                </a:solidFill>
                <a:latin typeface="Mulish Light"/>
              </a:rPr>
              <a:t>(</a:t>
            </a:r>
            <a:r>
              <a:rPr lang="it-IT" b="1" i="0" dirty="0">
                <a:solidFill>
                  <a:schemeClr val="bg1"/>
                </a:solidFill>
                <a:effectLst/>
                <a:latin typeface="Mulish Light"/>
              </a:rPr>
              <a:t>Generare testi automatici-Creare chatbot intelligenti</a:t>
            </a:r>
            <a:r>
              <a:rPr lang="it-IT" b="0" i="0" dirty="0">
                <a:solidFill>
                  <a:schemeClr val="bg1"/>
                </a:solidFill>
                <a:effectLst/>
                <a:latin typeface="Mulish Light"/>
              </a:rPr>
              <a:t> (come un assistente virtuale).</a:t>
            </a:r>
          </a:p>
          <a:p>
            <a:endParaRPr lang="en-US" noProof="1">
              <a:solidFill>
                <a:srgbClr val="212745"/>
              </a:solidFill>
              <a:latin typeface="Mulish Light"/>
            </a:endParaRPr>
          </a:p>
        </p:txBody>
      </p:sp>
      <p:pic>
        <p:nvPicPr>
          <p:cNvPr id="13" name="Immagine 12" descr="Immagine che contiene testo, diagramma, schermata, Carattere&#10;&#10;Il contenuto generato dall&amp;#39;IA potrebbe non essere corretto.">
            <a:extLst>
              <a:ext uri="{FF2B5EF4-FFF2-40B4-BE49-F238E27FC236}">
                <a16:creationId xmlns:a16="http://schemas.microsoft.com/office/drawing/2014/main" id="{4420B902-5DF4-D00E-52D7-069FDD627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7931" y="1931833"/>
            <a:ext cx="3514725" cy="3514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24050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8284E382-9EF1-4EBC-8F04-8C4130B8A40A}"/>
              </a:ext>
            </a:extLst>
          </p:cNvPr>
          <p:cNvSpPr>
            <a:spLocks noGrp="1"/>
          </p:cNvSpPr>
          <p:nvPr/>
        </p:nvSpPr>
        <p:spPr>
          <a:xfrm>
            <a:off x="1005840" y="214312"/>
            <a:ext cx="10180320" cy="1108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500" b="1" err="1">
                <a:solidFill>
                  <a:srgbClr val="FF0000"/>
                </a:solidFill>
                <a:latin typeface="Sen"/>
              </a:rPr>
              <a:t>Obiettivo</a:t>
            </a:r>
            <a:r>
              <a:rPr lang="en-US" sz="4500" b="1" dirty="0">
                <a:solidFill>
                  <a:srgbClr val="212745"/>
                </a:solidFill>
                <a:latin typeface="Sen"/>
              </a:rPr>
              <a:t> </a:t>
            </a:r>
            <a:r>
              <a:rPr lang="en-US" sz="4500" b="1" err="1">
                <a:solidFill>
                  <a:srgbClr val="212745"/>
                </a:solidFill>
                <a:latin typeface="Sen"/>
              </a:rPr>
              <a:t>della</a:t>
            </a:r>
            <a:r>
              <a:rPr lang="en-US" sz="4500" b="1" dirty="0">
                <a:solidFill>
                  <a:srgbClr val="212745"/>
                </a:solidFill>
                <a:latin typeface="Sen"/>
              </a:rPr>
              <a:t> </a:t>
            </a:r>
            <a:r>
              <a:rPr lang="en-US" sz="4500" b="1" dirty="0">
                <a:solidFill>
                  <a:srgbClr val="FF0000"/>
                </a:solidFill>
                <a:latin typeface="Sen"/>
              </a:rPr>
              <a:t>Web App</a:t>
            </a:r>
          </a:p>
        </p:txBody>
      </p:sp>
      <p:sp>
        <p:nvSpPr>
          <p:cNvPr id="9" name="object 28">
            <a:extLst>
              <a:ext uri="{FF2B5EF4-FFF2-40B4-BE49-F238E27FC236}">
                <a16:creationId xmlns:a16="http://schemas.microsoft.com/office/drawing/2014/main" id="{424AB2E9-2073-5FA5-E367-5F65E04C9273}"/>
              </a:ext>
            </a:extLst>
          </p:cNvPr>
          <p:cNvSpPr txBox="1"/>
          <p:nvPr/>
        </p:nvSpPr>
        <p:spPr>
          <a:xfrm>
            <a:off x="1655515" y="1981861"/>
            <a:ext cx="8068433" cy="2575064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05" dirty="0">
                <a:solidFill>
                  <a:srgbClr val="212745"/>
                </a:solidFill>
                <a:latin typeface="Mulish Light"/>
                <a:cs typeface="Calibri"/>
              </a:rPr>
              <a:t>Creare </a:t>
            </a:r>
            <a:r>
              <a:rPr sz="2400" spc="160" dirty="0">
                <a:solidFill>
                  <a:srgbClr val="212745"/>
                </a:solidFill>
                <a:latin typeface="Mulish Light"/>
                <a:cs typeface="Calibri"/>
              </a:rPr>
              <a:t>una</a:t>
            </a:r>
            <a:r>
              <a:rPr sz="2400" spc="105" dirty="0">
                <a:solidFill>
                  <a:srgbClr val="212745"/>
                </a:solidFill>
                <a:latin typeface="Mulish Light"/>
                <a:cs typeface="Calibri"/>
              </a:rPr>
              <a:t> </a:t>
            </a:r>
            <a:r>
              <a:rPr sz="2400" spc="95" dirty="0">
                <a:solidFill>
                  <a:srgbClr val="212745"/>
                </a:solidFill>
                <a:latin typeface="Mulish Light"/>
                <a:cs typeface="Calibri"/>
              </a:rPr>
              <a:t>web</a:t>
            </a:r>
            <a:r>
              <a:rPr sz="2400" spc="105" dirty="0">
                <a:solidFill>
                  <a:srgbClr val="212745"/>
                </a:solidFill>
                <a:latin typeface="Mulish Light"/>
                <a:cs typeface="Calibri"/>
              </a:rPr>
              <a:t> </a:t>
            </a:r>
            <a:r>
              <a:rPr sz="2400" spc="135" dirty="0">
                <a:solidFill>
                  <a:srgbClr val="212745"/>
                </a:solidFill>
                <a:latin typeface="Mulish Light"/>
                <a:cs typeface="Calibri"/>
              </a:rPr>
              <a:t>app</a:t>
            </a:r>
            <a:r>
              <a:rPr sz="2400" spc="105" dirty="0">
                <a:solidFill>
                  <a:srgbClr val="212745"/>
                </a:solidFill>
                <a:latin typeface="Mulish Light"/>
                <a:cs typeface="Calibri"/>
              </a:rPr>
              <a:t> </a:t>
            </a:r>
            <a:r>
              <a:rPr sz="2400" spc="155" dirty="0">
                <a:solidFill>
                  <a:srgbClr val="212745"/>
                </a:solidFill>
                <a:latin typeface="Mulish Light"/>
                <a:cs typeface="Calibri"/>
              </a:rPr>
              <a:t>che</a:t>
            </a:r>
            <a:r>
              <a:rPr sz="2400" spc="105" dirty="0">
                <a:solidFill>
                  <a:srgbClr val="212745"/>
                </a:solidFill>
                <a:latin typeface="Mulish Light"/>
                <a:cs typeface="Calibri"/>
              </a:rPr>
              <a:t> </a:t>
            </a:r>
            <a:r>
              <a:rPr sz="2400" dirty="0">
                <a:solidFill>
                  <a:srgbClr val="212745"/>
                </a:solidFill>
                <a:latin typeface="Mulish Light"/>
                <a:cs typeface="Calibri"/>
              </a:rPr>
              <a:t>ti</a:t>
            </a:r>
            <a:r>
              <a:rPr sz="2400" spc="110" dirty="0">
                <a:solidFill>
                  <a:srgbClr val="212745"/>
                </a:solidFill>
                <a:latin typeface="Mulish Light"/>
                <a:cs typeface="Calibri"/>
              </a:rPr>
              <a:t> </a:t>
            </a:r>
            <a:r>
              <a:rPr sz="2400" spc="100" dirty="0">
                <a:solidFill>
                  <a:srgbClr val="212745"/>
                </a:solidFill>
                <a:latin typeface="Mulish Light"/>
                <a:cs typeface="Calibri"/>
              </a:rPr>
              <a:t>permette</a:t>
            </a:r>
            <a:r>
              <a:rPr sz="2400" spc="105" dirty="0">
                <a:solidFill>
                  <a:srgbClr val="212745"/>
                </a:solidFill>
                <a:latin typeface="Mulish Light"/>
                <a:cs typeface="Calibri"/>
              </a:rPr>
              <a:t> </a:t>
            </a:r>
            <a:r>
              <a:rPr sz="2400" spc="30" dirty="0">
                <a:solidFill>
                  <a:srgbClr val="212745"/>
                </a:solidFill>
                <a:latin typeface="Mulish Light"/>
                <a:cs typeface="Calibri"/>
              </a:rPr>
              <a:t>di:</a:t>
            </a:r>
            <a:endParaRPr lang="it-IT" sz="2400" dirty="0">
              <a:solidFill>
                <a:srgbClr val="212745"/>
              </a:solidFill>
              <a:latin typeface="Mulish Light"/>
              <a:cs typeface="Calibri"/>
            </a:endParaRPr>
          </a:p>
          <a:p>
            <a:pPr>
              <a:lnSpc>
                <a:spcPct val="100000"/>
              </a:lnSpc>
              <a:spcBef>
                <a:spcPts val="330"/>
              </a:spcBef>
            </a:pPr>
            <a:endParaRPr sz="2400" dirty="0">
              <a:solidFill>
                <a:srgbClr val="212745"/>
              </a:solidFill>
              <a:latin typeface="Mulish Light"/>
              <a:cs typeface="Calibri"/>
            </a:endParaRPr>
          </a:p>
          <a:p>
            <a:pPr marL="469265" indent="-335915">
              <a:lnSpc>
                <a:spcPct val="100000"/>
              </a:lnSpc>
              <a:buFont typeface="Arial"/>
              <a:buChar char="●"/>
              <a:tabLst>
                <a:tab pos="469265" algn="l"/>
              </a:tabLst>
            </a:pPr>
            <a:r>
              <a:rPr sz="2400" spc="100" err="1">
                <a:solidFill>
                  <a:srgbClr val="FF0000"/>
                </a:solidFill>
                <a:latin typeface="Mulish Light"/>
                <a:cs typeface="Calibri"/>
              </a:rPr>
              <a:t>Parlare</a:t>
            </a:r>
            <a:r>
              <a:rPr sz="2400" spc="95" dirty="0">
                <a:solidFill>
                  <a:srgbClr val="FF0000"/>
                </a:solidFill>
                <a:latin typeface="Mulish Light"/>
                <a:cs typeface="Calibri"/>
              </a:rPr>
              <a:t> </a:t>
            </a:r>
            <a:r>
              <a:rPr sz="2400" spc="150" dirty="0">
                <a:solidFill>
                  <a:srgbClr val="FF0000"/>
                </a:solidFill>
                <a:latin typeface="Mulish Light"/>
                <a:cs typeface="Calibri"/>
              </a:rPr>
              <a:t>con</a:t>
            </a:r>
            <a:r>
              <a:rPr sz="2400" spc="95" dirty="0">
                <a:solidFill>
                  <a:srgbClr val="FF0000"/>
                </a:solidFill>
                <a:latin typeface="Mulish Light"/>
                <a:cs typeface="Calibri"/>
              </a:rPr>
              <a:t> </a:t>
            </a:r>
            <a:r>
              <a:rPr sz="2400" spc="160" err="1">
                <a:solidFill>
                  <a:srgbClr val="FF0000"/>
                </a:solidFill>
                <a:latin typeface="Mulish Light"/>
                <a:cs typeface="Calibri"/>
              </a:rPr>
              <a:t>una</a:t>
            </a:r>
            <a:r>
              <a:rPr sz="2400" spc="100" dirty="0">
                <a:solidFill>
                  <a:srgbClr val="FF0000"/>
                </a:solidFill>
                <a:latin typeface="Mulish Light"/>
                <a:cs typeface="Calibri"/>
              </a:rPr>
              <a:t> </a:t>
            </a:r>
            <a:r>
              <a:rPr sz="2400" spc="60" dirty="0">
                <a:solidFill>
                  <a:srgbClr val="FF0000"/>
                </a:solidFill>
                <a:latin typeface="Mulish Light"/>
                <a:cs typeface="Calibri"/>
              </a:rPr>
              <a:t>AI</a:t>
            </a:r>
            <a:r>
              <a:rPr sz="2400" spc="95" dirty="0">
                <a:solidFill>
                  <a:srgbClr val="212745"/>
                </a:solidFill>
                <a:latin typeface="Mulish Light"/>
                <a:cs typeface="Calibri"/>
              </a:rPr>
              <a:t> </a:t>
            </a:r>
            <a:r>
              <a:rPr sz="2400" dirty="0">
                <a:solidFill>
                  <a:srgbClr val="212745"/>
                </a:solidFill>
                <a:latin typeface="Mulish Light"/>
                <a:cs typeface="Calibri"/>
              </a:rPr>
              <a:t>(</a:t>
            </a:r>
            <a:r>
              <a:rPr sz="2400" spc="100" dirty="0">
                <a:solidFill>
                  <a:srgbClr val="212745"/>
                </a:solidFill>
                <a:latin typeface="Mulish Light"/>
                <a:cs typeface="Calibri"/>
              </a:rPr>
              <a:t> </a:t>
            </a:r>
            <a:r>
              <a:rPr sz="2400" spc="95" dirty="0">
                <a:solidFill>
                  <a:srgbClr val="212745"/>
                </a:solidFill>
                <a:latin typeface="Mulish Light"/>
                <a:cs typeface="Calibri"/>
              </a:rPr>
              <a:t>Chatbot </a:t>
            </a:r>
            <a:r>
              <a:rPr sz="2400" spc="-50" dirty="0">
                <a:solidFill>
                  <a:srgbClr val="212745"/>
                </a:solidFill>
                <a:latin typeface="Mulish Light"/>
                <a:cs typeface="Calibri"/>
              </a:rPr>
              <a:t>)</a:t>
            </a:r>
            <a:endParaRPr sz="2400" dirty="0">
              <a:solidFill>
                <a:srgbClr val="212745"/>
              </a:solidFill>
              <a:latin typeface="Mulish Light"/>
              <a:cs typeface="Calibri"/>
            </a:endParaRPr>
          </a:p>
          <a:p>
            <a:pPr marL="469265" indent="-335915">
              <a:lnSpc>
                <a:spcPct val="100000"/>
              </a:lnSpc>
              <a:spcBef>
                <a:spcPts val="840"/>
              </a:spcBef>
              <a:buFont typeface="Arial"/>
              <a:buChar char="●"/>
              <a:tabLst>
                <a:tab pos="469265" algn="l"/>
              </a:tabLst>
            </a:pPr>
            <a:r>
              <a:rPr sz="2400" spc="114" err="1">
                <a:solidFill>
                  <a:srgbClr val="FF0000"/>
                </a:solidFill>
                <a:latin typeface="Mulish Light"/>
                <a:cs typeface="Calibri"/>
              </a:rPr>
              <a:t>Chiedere</a:t>
            </a:r>
            <a:r>
              <a:rPr sz="2400" spc="95" dirty="0">
                <a:solidFill>
                  <a:srgbClr val="FF0000"/>
                </a:solidFill>
                <a:latin typeface="Mulish Light"/>
                <a:cs typeface="Calibri"/>
              </a:rPr>
              <a:t> </a:t>
            </a:r>
            <a:r>
              <a:rPr sz="2400" spc="95" err="1">
                <a:solidFill>
                  <a:srgbClr val="FF0000"/>
                </a:solidFill>
                <a:latin typeface="Mulish Light"/>
                <a:cs typeface="Calibri"/>
              </a:rPr>
              <a:t>orari</a:t>
            </a:r>
            <a:r>
              <a:rPr sz="2400" spc="95" dirty="0">
                <a:solidFill>
                  <a:srgbClr val="FF0000"/>
                </a:solidFill>
                <a:latin typeface="Mulish Light"/>
                <a:cs typeface="Calibri"/>
              </a:rPr>
              <a:t> </a:t>
            </a:r>
            <a:r>
              <a:rPr sz="2400" spc="105" dirty="0">
                <a:solidFill>
                  <a:srgbClr val="FF0000"/>
                </a:solidFill>
                <a:latin typeface="Mulish Light"/>
                <a:cs typeface="Calibri"/>
              </a:rPr>
              <a:t>e</a:t>
            </a:r>
            <a:r>
              <a:rPr sz="2400" spc="100" dirty="0">
                <a:solidFill>
                  <a:srgbClr val="FF0000"/>
                </a:solidFill>
                <a:latin typeface="Mulish Light"/>
                <a:cs typeface="Calibri"/>
              </a:rPr>
              <a:t> </a:t>
            </a:r>
            <a:r>
              <a:rPr sz="2400" spc="110" err="1">
                <a:solidFill>
                  <a:srgbClr val="FF0000"/>
                </a:solidFill>
                <a:latin typeface="Mulish Light"/>
                <a:cs typeface="Calibri"/>
              </a:rPr>
              <a:t>disponibilità</a:t>
            </a:r>
            <a:r>
              <a:rPr sz="2400" spc="95" dirty="0">
                <a:solidFill>
                  <a:srgbClr val="FF0000"/>
                </a:solidFill>
                <a:latin typeface="Mulish Light"/>
                <a:cs typeface="Calibri"/>
              </a:rPr>
              <a:t> </a:t>
            </a:r>
            <a:r>
              <a:rPr sz="2400" spc="100" dirty="0">
                <a:solidFill>
                  <a:srgbClr val="FF0000"/>
                </a:solidFill>
                <a:latin typeface="Mulish Light"/>
                <a:cs typeface="Calibri"/>
              </a:rPr>
              <a:t>per</a:t>
            </a:r>
            <a:r>
              <a:rPr sz="2400" spc="95" dirty="0">
                <a:solidFill>
                  <a:srgbClr val="FF0000"/>
                </a:solidFill>
                <a:latin typeface="Mulish Light"/>
                <a:cs typeface="Calibri"/>
              </a:rPr>
              <a:t> </a:t>
            </a:r>
            <a:r>
              <a:rPr sz="2400" spc="90" dirty="0">
                <a:solidFill>
                  <a:srgbClr val="FF0000"/>
                </a:solidFill>
                <a:latin typeface="Mulish Light"/>
                <a:cs typeface="Calibri"/>
              </a:rPr>
              <a:t>il</a:t>
            </a:r>
            <a:r>
              <a:rPr sz="2400" spc="100" dirty="0">
                <a:solidFill>
                  <a:srgbClr val="FF0000"/>
                </a:solidFill>
                <a:latin typeface="Mulish Light"/>
                <a:cs typeface="Calibri"/>
              </a:rPr>
              <a:t> </a:t>
            </a:r>
            <a:r>
              <a:rPr sz="2400" spc="155" err="1">
                <a:solidFill>
                  <a:srgbClr val="FF0000"/>
                </a:solidFill>
                <a:latin typeface="Mulish Light"/>
                <a:cs typeface="Calibri"/>
              </a:rPr>
              <a:t>museo</a:t>
            </a:r>
            <a:endParaRPr sz="2400">
              <a:solidFill>
                <a:srgbClr val="FF0000"/>
              </a:solidFill>
              <a:latin typeface="Mulish Light"/>
              <a:cs typeface="Calibri"/>
            </a:endParaRPr>
          </a:p>
          <a:p>
            <a:pPr marL="469265" indent="-335915">
              <a:lnSpc>
                <a:spcPct val="100000"/>
              </a:lnSpc>
              <a:spcBef>
                <a:spcPts val="840"/>
              </a:spcBef>
              <a:buFont typeface="Arial"/>
              <a:buChar char="●"/>
              <a:tabLst>
                <a:tab pos="469265" algn="l"/>
              </a:tabLst>
            </a:pPr>
            <a:r>
              <a:rPr sz="2400" spc="95" err="1">
                <a:solidFill>
                  <a:srgbClr val="FF0000"/>
                </a:solidFill>
                <a:latin typeface="Mulish Light"/>
                <a:cs typeface="Calibri"/>
              </a:rPr>
              <a:t>Prenotare</a:t>
            </a:r>
            <a:r>
              <a:rPr sz="2400" spc="90" dirty="0">
                <a:solidFill>
                  <a:srgbClr val="FF0000"/>
                </a:solidFill>
                <a:latin typeface="Mulish Light"/>
                <a:cs typeface="Calibri"/>
              </a:rPr>
              <a:t> </a:t>
            </a:r>
            <a:r>
              <a:rPr sz="2400" spc="160" err="1">
                <a:solidFill>
                  <a:srgbClr val="FF0000"/>
                </a:solidFill>
                <a:latin typeface="Mulish Light"/>
                <a:cs typeface="Calibri"/>
              </a:rPr>
              <a:t>una</a:t>
            </a:r>
            <a:r>
              <a:rPr sz="2400" spc="95" dirty="0">
                <a:solidFill>
                  <a:srgbClr val="FF0000"/>
                </a:solidFill>
                <a:latin typeface="Mulish Light"/>
                <a:cs typeface="Calibri"/>
              </a:rPr>
              <a:t> </a:t>
            </a:r>
            <a:r>
              <a:rPr sz="2400" spc="90" err="1">
                <a:solidFill>
                  <a:srgbClr val="FF0000"/>
                </a:solidFill>
                <a:latin typeface="Mulish Light"/>
                <a:cs typeface="Calibri"/>
              </a:rPr>
              <a:t>visita</a:t>
            </a:r>
            <a:endParaRPr sz="2400" err="1">
              <a:solidFill>
                <a:srgbClr val="FF0000"/>
              </a:solidFill>
              <a:latin typeface="Mulish Light"/>
              <a:cs typeface="Calibri"/>
            </a:endParaRPr>
          </a:p>
          <a:p>
            <a:pPr marL="469265" indent="-335915">
              <a:lnSpc>
                <a:spcPct val="100000"/>
              </a:lnSpc>
              <a:spcBef>
                <a:spcPts val="840"/>
              </a:spcBef>
              <a:buFont typeface="Arial"/>
              <a:buChar char="●"/>
              <a:tabLst>
                <a:tab pos="469265" algn="l"/>
              </a:tabLst>
            </a:pPr>
            <a:r>
              <a:rPr sz="2400" spc="125" dirty="0" err="1">
                <a:solidFill>
                  <a:srgbClr val="FF0000"/>
                </a:solidFill>
                <a:latin typeface="Mulish Light"/>
                <a:cs typeface="Calibri"/>
              </a:rPr>
              <a:t>Visualizzare</a:t>
            </a:r>
            <a:r>
              <a:rPr sz="2400" spc="95" dirty="0">
                <a:solidFill>
                  <a:srgbClr val="FF0000"/>
                </a:solidFill>
                <a:latin typeface="Mulish Light"/>
                <a:cs typeface="Calibri"/>
              </a:rPr>
              <a:t> </a:t>
            </a:r>
            <a:r>
              <a:rPr sz="2400" spc="175" dirty="0">
                <a:solidFill>
                  <a:srgbClr val="FF0000"/>
                </a:solidFill>
                <a:latin typeface="Mulish Light"/>
                <a:cs typeface="Calibri"/>
              </a:rPr>
              <a:t>un</a:t>
            </a:r>
            <a:r>
              <a:rPr sz="2400" spc="100" dirty="0">
                <a:solidFill>
                  <a:srgbClr val="FF0000"/>
                </a:solidFill>
                <a:latin typeface="Mulish Light"/>
                <a:cs typeface="Calibri"/>
              </a:rPr>
              <a:t> </a:t>
            </a:r>
            <a:r>
              <a:rPr sz="2400" spc="90" dirty="0">
                <a:solidFill>
                  <a:srgbClr val="FF0000"/>
                </a:solidFill>
                <a:latin typeface="Mulish Light"/>
                <a:cs typeface="Calibri"/>
              </a:rPr>
              <a:t>QR</a:t>
            </a:r>
            <a:r>
              <a:rPr sz="2400" spc="100" dirty="0">
                <a:solidFill>
                  <a:srgbClr val="FF0000"/>
                </a:solidFill>
                <a:latin typeface="Mulish Light"/>
                <a:cs typeface="Calibri"/>
              </a:rPr>
              <a:t> </a:t>
            </a:r>
            <a:r>
              <a:rPr sz="2400" spc="120" dirty="0">
                <a:solidFill>
                  <a:srgbClr val="FF0000"/>
                </a:solidFill>
                <a:latin typeface="Mulish Light"/>
                <a:cs typeface="Calibri"/>
              </a:rPr>
              <a:t>Code</a:t>
            </a:r>
            <a:r>
              <a:rPr sz="2400" spc="100" dirty="0">
                <a:solidFill>
                  <a:srgbClr val="FF0000"/>
                </a:solidFill>
                <a:latin typeface="Mulish Light"/>
                <a:cs typeface="Calibri"/>
              </a:rPr>
              <a:t> </a:t>
            </a:r>
            <a:r>
              <a:rPr sz="2400" spc="140" dirty="0">
                <a:solidFill>
                  <a:srgbClr val="FF0000"/>
                </a:solidFill>
                <a:latin typeface="Mulish Light"/>
                <a:cs typeface="Calibri"/>
              </a:rPr>
              <a:t>da</a:t>
            </a:r>
            <a:r>
              <a:rPr sz="2400" spc="100" dirty="0">
                <a:solidFill>
                  <a:srgbClr val="FF0000"/>
                </a:solidFill>
                <a:latin typeface="Mulish Light"/>
                <a:cs typeface="Calibri"/>
              </a:rPr>
              <a:t> </a:t>
            </a:r>
            <a:r>
              <a:rPr sz="2400" spc="114" dirty="0" err="1">
                <a:solidFill>
                  <a:srgbClr val="FF0000"/>
                </a:solidFill>
                <a:latin typeface="Mulish Light"/>
                <a:cs typeface="Calibri"/>
              </a:rPr>
              <a:t>mostrare</a:t>
            </a:r>
            <a:r>
              <a:rPr sz="2400" spc="100" dirty="0">
                <a:solidFill>
                  <a:srgbClr val="FF0000"/>
                </a:solidFill>
                <a:latin typeface="Mulish Light"/>
                <a:cs typeface="Calibri"/>
              </a:rPr>
              <a:t> </a:t>
            </a:r>
            <a:r>
              <a:rPr sz="2400" spc="105" dirty="0">
                <a:solidFill>
                  <a:srgbClr val="FF0000"/>
                </a:solidFill>
                <a:latin typeface="Mulish Light"/>
                <a:cs typeface="Calibri"/>
              </a:rPr>
              <a:t>poi</a:t>
            </a:r>
            <a:r>
              <a:rPr sz="2400" spc="100" dirty="0">
                <a:solidFill>
                  <a:srgbClr val="FF0000"/>
                </a:solidFill>
                <a:latin typeface="Mulish Light"/>
                <a:cs typeface="Calibri"/>
              </a:rPr>
              <a:t> </a:t>
            </a:r>
            <a:r>
              <a:rPr sz="2400" spc="105" dirty="0" err="1">
                <a:solidFill>
                  <a:srgbClr val="FF0000"/>
                </a:solidFill>
                <a:latin typeface="Mulish Light"/>
                <a:cs typeface="Calibri"/>
              </a:rPr>
              <a:t>all’ingresso</a:t>
            </a:r>
            <a:endParaRPr sz="2400" dirty="0">
              <a:solidFill>
                <a:srgbClr val="FF0000"/>
              </a:solidFill>
              <a:latin typeface="Mulish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534225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8284E382-9EF1-4EBC-8F04-8C4130B8A40A}"/>
              </a:ext>
            </a:extLst>
          </p:cNvPr>
          <p:cNvSpPr>
            <a:spLocks noGrp="1"/>
          </p:cNvSpPr>
          <p:nvPr/>
        </p:nvSpPr>
        <p:spPr>
          <a:xfrm>
            <a:off x="661639" y="1707568"/>
            <a:ext cx="10798530" cy="14365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4800" dirty="0">
                <a:solidFill>
                  <a:schemeClr val="accent4"/>
                </a:solidFill>
                <a:latin typeface="Sen"/>
              </a:rPr>
              <a:t>Applicazione Web per Museo: Architettura e Funzionalità</a:t>
            </a:r>
            <a:endParaRPr lang="en-US" sz="4800">
              <a:solidFill>
                <a:schemeClr val="accent4"/>
              </a:solidFill>
              <a:latin typeface="Sen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1BD888B-972E-42BE-8FD6-806C5A5A3530}"/>
              </a:ext>
            </a:extLst>
          </p:cNvPr>
          <p:cNvSpPr>
            <a:spLocks noGrp="1"/>
          </p:cNvSpPr>
          <p:nvPr/>
        </p:nvSpPr>
        <p:spPr>
          <a:xfrm>
            <a:off x="327599" y="3406350"/>
            <a:ext cx="11455275" cy="16373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solidFill>
                  <a:schemeClr val="bg1"/>
                </a:solidFill>
                <a:latin typeface="Mulish Light"/>
              </a:rPr>
              <a:t>Esploriamo la struttura e il funzionamento di un'applicazione moderna per la gestione di biglietti museali e assistenza virtuale.</a:t>
            </a:r>
          </a:p>
          <a:p>
            <a:endParaRPr lang="en-US" dirty="0">
              <a:latin typeface="Sen"/>
            </a:endParaRPr>
          </a:p>
        </p:txBody>
      </p:sp>
    </p:spTree>
    <p:extLst>
      <p:ext uri="{BB962C8B-B14F-4D97-AF65-F5344CB8AC3E}">
        <p14:creationId xmlns:p14="http://schemas.microsoft.com/office/powerpoint/2010/main" val="334031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2BFE11-F8D6-A7AB-D021-D56FA64ED341}"/>
              </a:ext>
            </a:extLst>
          </p:cNvPr>
          <p:cNvSpPr>
            <a:spLocks noGrp="1"/>
          </p:cNvSpPr>
          <p:nvPr/>
        </p:nvSpPr>
        <p:spPr>
          <a:xfrm>
            <a:off x="924560" y="365125"/>
            <a:ext cx="100685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>
                <a:solidFill>
                  <a:srgbClr val="FF0000"/>
                </a:solidFill>
                <a:latin typeface="Sen"/>
              </a:rPr>
              <a:t>Tecnologie Utilizzate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D09A8F-4CBD-719F-A0AB-B7F32FBB1D59}"/>
              </a:ext>
            </a:extLst>
          </p:cNvPr>
          <p:cNvSpPr>
            <a:spLocks noGrp="1"/>
          </p:cNvSpPr>
          <p:nvPr/>
        </p:nvSpPr>
        <p:spPr>
          <a:xfrm>
            <a:off x="501929" y="2132284"/>
            <a:ext cx="1091692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b="1" dirty="0">
                <a:solidFill>
                  <a:srgbClr val="212745"/>
                </a:solidFill>
                <a:latin typeface="Mulish Light"/>
              </a:rPr>
              <a:t>Next.js 14: Framework React con App Router per </a:t>
            </a:r>
            <a:r>
              <a:rPr lang="it-IT" b="1" dirty="0" err="1">
                <a:solidFill>
                  <a:srgbClr val="212745"/>
                </a:solidFill>
                <a:latin typeface="Mulish Light"/>
              </a:rPr>
              <a:t>routing</a:t>
            </a:r>
            <a:r>
              <a:rPr lang="it-IT" b="1" dirty="0">
                <a:solidFill>
                  <a:srgbClr val="212745"/>
                </a:solidFill>
                <a:latin typeface="Mulish Light"/>
              </a:rPr>
              <a:t> basato su file.</a:t>
            </a:r>
          </a:p>
          <a:p>
            <a:pPr algn="just"/>
            <a:r>
              <a:rPr lang="it-IT" b="1" dirty="0" err="1">
                <a:solidFill>
                  <a:srgbClr val="212745"/>
                </a:solidFill>
                <a:latin typeface="Mulish Light"/>
              </a:rPr>
              <a:t>TypeScript</a:t>
            </a:r>
            <a:r>
              <a:rPr lang="it-IT" b="1" dirty="0">
                <a:solidFill>
                  <a:srgbClr val="212745"/>
                </a:solidFill>
                <a:latin typeface="Mulish Light"/>
              </a:rPr>
              <a:t>: </a:t>
            </a:r>
            <a:r>
              <a:rPr lang="it-IT" b="1" dirty="0" err="1">
                <a:solidFill>
                  <a:srgbClr val="212745"/>
                </a:solidFill>
                <a:latin typeface="Mulish Light"/>
              </a:rPr>
              <a:t>Superset</a:t>
            </a:r>
            <a:r>
              <a:rPr lang="it-IT" b="1" dirty="0">
                <a:solidFill>
                  <a:srgbClr val="212745"/>
                </a:solidFill>
                <a:latin typeface="Mulish Light"/>
              </a:rPr>
              <a:t> di JavaScript con tipizzazione statica.</a:t>
            </a:r>
          </a:p>
          <a:p>
            <a:pPr algn="just"/>
            <a:r>
              <a:rPr lang="it-IT" b="1" dirty="0" err="1">
                <a:solidFill>
                  <a:srgbClr val="212745"/>
                </a:solidFill>
                <a:latin typeface="Mulish Light"/>
              </a:rPr>
              <a:t>Supabase</a:t>
            </a:r>
            <a:r>
              <a:rPr lang="it-IT" b="1" dirty="0">
                <a:solidFill>
                  <a:srgbClr val="212745"/>
                </a:solidFill>
                <a:latin typeface="Mulish Light"/>
              </a:rPr>
              <a:t>: </a:t>
            </a:r>
            <a:r>
              <a:rPr lang="it-IT" b="1" dirty="0" err="1">
                <a:solidFill>
                  <a:srgbClr val="212745"/>
                </a:solidFill>
                <a:latin typeface="Mulish Light"/>
              </a:rPr>
              <a:t>Backend</a:t>
            </a:r>
            <a:r>
              <a:rPr lang="it-IT" b="1" dirty="0">
                <a:solidFill>
                  <a:srgbClr val="212745"/>
                </a:solidFill>
                <a:latin typeface="Mulish Light"/>
              </a:rPr>
              <a:t>-</a:t>
            </a:r>
            <a:r>
              <a:rPr lang="it-IT" b="1" dirty="0" err="1">
                <a:solidFill>
                  <a:srgbClr val="212745"/>
                </a:solidFill>
                <a:latin typeface="Mulish Light"/>
              </a:rPr>
              <a:t>as</a:t>
            </a:r>
            <a:r>
              <a:rPr lang="it-IT" b="1" dirty="0">
                <a:solidFill>
                  <a:srgbClr val="212745"/>
                </a:solidFill>
                <a:latin typeface="Mulish Light"/>
              </a:rPr>
              <a:t>-a-Service per database e autenticazione.</a:t>
            </a:r>
          </a:p>
          <a:p>
            <a:pPr algn="just"/>
            <a:r>
              <a:rPr lang="it-IT" b="1" dirty="0" err="1">
                <a:solidFill>
                  <a:srgbClr val="212745"/>
                </a:solidFill>
                <a:latin typeface="Mulish Light"/>
              </a:rPr>
              <a:t>Tailwind</a:t>
            </a:r>
            <a:r>
              <a:rPr lang="it-IT" b="1" dirty="0">
                <a:solidFill>
                  <a:srgbClr val="212745"/>
                </a:solidFill>
                <a:latin typeface="Mulish Light"/>
              </a:rPr>
              <a:t> CSS &amp; </a:t>
            </a:r>
            <a:r>
              <a:rPr lang="it-IT" b="1" dirty="0" err="1">
                <a:solidFill>
                  <a:srgbClr val="212745"/>
                </a:solidFill>
                <a:latin typeface="Mulish Light"/>
              </a:rPr>
              <a:t>DaisyUI</a:t>
            </a:r>
            <a:r>
              <a:rPr lang="it-IT" b="1" dirty="0">
                <a:solidFill>
                  <a:srgbClr val="212745"/>
                </a:solidFill>
                <a:latin typeface="Mulish Light"/>
              </a:rPr>
              <a:t>: Framework CSS utility-first e libreria di componenti UI.</a:t>
            </a:r>
          </a:p>
          <a:p>
            <a:pPr algn="just"/>
            <a:r>
              <a:rPr lang="it-IT" b="1" dirty="0" err="1">
                <a:solidFill>
                  <a:srgbClr val="212745"/>
                </a:solidFill>
                <a:latin typeface="Mulish Light"/>
              </a:rPr>
              <a:t>Framer</a:t>
            </a:r>
            <a:r>
              <a:rPr lang="it-IT" b="1" dirty="0">
                <a:solidFill>
                  <a:srgbClr val="212745"/>
                </a:solidFill>
                <a:latin typeface="Mulish Light"/>
              </a:rPr>
              <a:t> Motion: Libreria per animazioni fluide.</a:t>
            </a:r>
          </a:p>
          <a:p>
            <a:pPr algn="just"/>
            <a:r>
              <a:rPr lang="it-IT" b="1" dirty="0">
                <a:solidFill>
                  <a:srgbClr val="212745"/>
                </a:solidFill>
                <a:latin typeface="Mulish Light"/>
              </a:rPr>
              <a:t>OpenAI API: Integrazione per chatbot intelligente.</a:t>
            </a:r>
          </a:p>
          <a:p>
            <a:pPr algn="just"/>
            <a:r>
              <a:rPr lang="it-IT" b="1" dirty="0" err="1">
                <a:solidFill>
                  <a:srgbClr val="212745"/>
                </a:solidFill>
                <a:latin typeface="Mulish Light"/>
              </a:rPr>
              <a:t>QRCode</a:t>
            </a:r>
            <a:r>
              <a:rPr lang="it-IT" b="1" dirty="0">
                <a:solidFill>
                  <a:srgbClr val="212745"/>
                </a:solidFill>
                <a:latin typeface="Mulish Light"/>
              </a:rPr>
              <a:t>: Generazione di codici QR per biglietti.</a:t>
            </a:r>
          </a:p>
          <a:p>
            <a:endParaRPr lang="it-IT" dirty="0">
              <a:solidFill>
                <a:srgbClr val="212745"/>
              </a:solidFill>
              <a:latin typeface="Mulish Light"/>
            </a:endParaRPr>
          </a:p>
        </p:txBody>
      </p:sp>
    </p:spTree>
    <p:extLst>
      <p:ext uri="{BB962C8B-B14F-4D97-AF65-F5344CB8AC3E}">
        <p14:creationId xmlns:p14="http://schemas.microsoft.com/office/powerpoint/2010/main" val="3489830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434DB9-CC8E-69D2-B6EC-0EEF0B163BD9}"/>
              </a:ext>
            </a:extLst>
          </p:cNvPr>
          <p:cNvSpPr>
            <a:spLocks noGrp="1"/>
          </p:cNvSpPr>
          <p:nvPr/>
        </p:nvSpPr>
        <p:spPr>
          <a:xfrm>
            <a:off x="741680" y="365125"/>
            <a:ext cx="100380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>
                <a:solidFill>
                  <a:srgbClr val="FF0000"/>
                </a:solidFill>
                <a:latin typeface="Eras Bold ITC"/>
              </a:rPr>
              <a:t>Struttura </a:t>
            </a:r>
            <a:r>
              <a:rPr lang="it-IT" dirty="0">
                <a:solidFill>
                  <a:schemeClr val="tx2"/>
                </a:solidFill>
                <a:latin typeface="Sen"/>
              </a:rPr>
              <a:t>del</a:t>
            </a:r>
            <a:r>
              <a:rPr lang="it-IT" dirty="0">
                <a:solidFill>
                  <a:srgbClr val="FF0000"/>
                </a:solidFill>
                <a:latin typeface="Eras Bold ITC"/>
              </a:rPr>
              <a:t> Progetto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F55C89-379F-D998-BE78-56170A705B07}"/>
              </a:ext>
            </a:extLst>
          </p:cNvPr>
          <p:cNvSpPr>
            <a:spLocks noGrp="1"/>
          </p:cNvSpPr>
          <p:nvPr/>
        </p:nvSpPr>
        <p:spPr>
          <a:xfrm>
            <a:off x="739574" y="1621186"/>
            <a:ext cx="7239124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err="1">
                <a:solidFill>
                  <a:srgbClr val="FF0000"/>
                </a:solidFill>
                <a:latin typeface="Eras Bold ITC"/>
              </a:rPr>
              <a:t>src</a:t>
            </a:r>
            <a:r>
              <a:rPr lang="it-IT" b="1" dirty="0">
                <a:solidFill>
                  <a:srgbClr val="FF0000"/>
                </a:solidFill>
                <a:latin typeface="Eras Bold ITC"/>
              </a:rPr>
              <a:t>/app/:</a:t>
            </a:r>
            <a:r>
              <a:rPr lang="it-IT" b="1" dirty="0">
                <a:solidFill>
                  <a:schemeClr val="tx2"/>
                </a:solidFill>
                <a:latin typeface="Eras Bold ITC"/>
              </a:rPr>
              <a:t> Pagine e layout principali.</a:t>
            </a:r>
          </a:p>
          <a:p>
            <a:r>
              <a:rPr lang="it-IT" b="1" err="1">
                <a:solidFill>
                  <a:srgbClr val="FF0000"/>
                </a:solidFill>
                <a:latin typeface="Eras Bold ITC"/>
              </a:rPr>
              <a:t>src</a:t>
            </a:r>
            <a:r>
              <a:rPr lang="it-IT" b="1" dirty="0">
                <a:solidFill>
                  <a:srgbClr val="FF0000"/>
                </a:solidFill>
                <a:latin typeface="Eras Bold ITC"/>
              </a:rPr>
              <a:t>/</a:t>
            </a:r>
            <a:r>
              <a:rPr lang="it-IT" b="1" err="1">
                <a:solidFill>
                  <a:srgbClr val="FF0000"/>
                </a:solidFill>
                <a:latin typeface="Eras Bold ITC"/>
              </a:rPr>
              <a:t>components</a:t>
            </a:r>
            <a:r>
              <a:rPr lang="it-IT" b="1" dirty="0">
                <a:solidFill>
                  <a:srgbClr val="FF0000"/>
                </a:solidFill>
                <a:latin typeface="Eras Bold ITC"/>
              </a:rPr>
              <a:t>/:</a:t>
            </a:r>
            <a:r>
              <a:rPr lang="it-IT" b="1" dirty="0">
                <a:solidFill>
                  <a:schemeClr val="tx2"/>
                </a:solidFill>
                <a:latin typeface="Eras Bold ITC"/>
              </a:rPr>
              <a:t> Componenti riutilizzabili.</a:t>
            </a:r>
          </a:p>
          <a:p>
            <a:r>
              <a:rPr lang="it-IT" b="1" err="1">
                <a:solidFill>
                  <a:srgbClr val="FF0000"/>
                </a:solidFill>
                <a:latin typeface="Eras Bold ITC"/>
              </a:rPr>
              <a:t>src</a:t>
            </a:r>
            <a:r>
              <a:rPr lang="it-IT" b="1" dirty="0">
                <a:solidFill>
                  <a:srgbClr val="FF0000"/>
                </a:solidFill>
                <a:latin typeface="Eras Bold ITC"/>
              </a:rPr>
              <a:t>/</a:t>
            </a:r>
            <a:r>
              <a:rPr lang="it-IT" b="1" err="1">
                <a:solidFill>
                  <a:srgbClr val="FF0000"/>
                </a:solidFill>
                <a:latin typeface="Eras Bold ITC"/>
              </a:rPr>
              <a:t>lib</a:t>
            </a:r>
            <a:r>
              <a:rPr lang="it-IT" b="1" dirty="0">
                <a:solidFill>
                  <a:srgbClr val="FF0000"/>
                </a:solidFill>
                <a:latin typeface="Eras Bold ITC"/>
              </a:rPr>
              <a:t>/:</a:t>
            </a:r>
            <a:r>
              <a:rPr lang="it-IT" b="1" dirty="0">
                <a:solidFill>
                  <a:schemeClr val="tx2"/>
                </a:solidFill>
                <a:latin typeface="Eras Bold ITC"/>
              </a:rPr>
              <a:t> Funzioni di supporto.</a:t>
            </a:r>
          </a:p>
          <a:p>
            <a:r>
              <a:rPr lang="it-IT" b="1" err="1">
                <a:solidFill>
                  <a:srgbClr val="FF0000"/>
                </a:solidFill>
                <a:latin typeface="Eras Bold ITC"/>
              </a:rPr>
              <a:t>src</a:t>
            </a:r>
            <a:r>
              <a:rPr lang="it-IT" b="1" dirty="0">
                <a:solidFill>
                  <a:srgbClr val="FF0000"/>
                </a:solidFill>
                <a:latin typeface="Eras Bold ITC"/>
              </a:rPr>
              <a:t>/hooks/:</a:t>
            </a:r>
            <a:r>
              <a:rPr lang="it-IT" b="1" dirty="0">
                <a:solidFill>
                  <a:schemeClr val="tx2"/>
                </a:solidFill>
                <a:latin typeface="Eras Bold ITC"/>
              </a:rPr>
              <a:t> Custom React hooks.</a:t>
            </a:r>
          </a:p>
          <a:p>
            <a:r>
              <a:rPr lang="it-IT" b="1" err="1">
                <a:solidFill>
                  <a:srgbClr val="FF0000"/>
                </a:solidFill>
                <a:latin typeface="Eras Bold ITC"/>
              </a:rPr>
              <a:t>src</a:t>
            </a:r>
            <a:r>
              <a:rPr lang="it-IT" b="1" dirty="0">
                <a:solidFill>
                  <a:srgbClr val="FF0000"/>
                </a:solidFill>
                <a:latin typeface="Eras Bold ITC"/>
              </a:rPr>
              <a:t>/</a:t>
            </a:r>
            <a:r>
              <a:rPr lang="it-IT" b="1" err="1">
                <a:solidFill>
                  <a:srgbClr val="FF0000"/>
                </a:solidFill>
                <a:latin typeface="Eras Bold ITC"/>
              </a:rPr>
              <a:t>types</a:t>
            </a:r>
            <a:r>
              <a:rPr lang="it-IT" b="1" dirty="0">
                <a:solidFill>
                  <a:srgbClr val="FF0000"/>
                </a:solidFill>
                <a:latin typeface="Eras Bold ITC"/>
              </a:rPr>
              <a:t>/:</a:t>
            </a:r>
            <a:r>
              <a:rPr lang="it-IT" b="1" dirty="0">
                <a:solidFill>
                  <a:schemeClr val="tx2"/>
                </a:solidFill>
                <a:latin typeface="Eras Bold ITC"/>
              </a:rPr>
              <a:t> Definizioni dei tipi </a:t>
            </a:r>
            <a:r>
              <a:rPr lang="it-IT" b="1" err="1">
                <a:solidFill>
                  <a:schemeClr val="tx2"/>
                </a:solidFill>
                <a:latin typeface="Eras Bold ITC"/>
              </a:rPr>
              <a:t>TypeScript</a:t>
            </a:r>
            <a:r>
              <a:rPr lang="it-IT" b="1" dirty="0">
                <a:solidFill>
                  <a:schemeClr val="tx2"/>
                </a:solidFill>
                <a:latin typeface="Eras Bold ITC"/>
              </a:rPr>
              <a:t>.</a:t>
            </a:r>
          </a:p>
          <a:p>
            <a:r>
              <a:rPr lang="it-IT" b="1" err="1">
                <a:solidFill>
                  <a:srgbClr val="FF0000"/>
                </a:solidFill>
                <a:latin typeface="Eras Bold ITC"/>
              </a:rPr>
              <a:t>src</a:t>
            </a:r>
            <a:r>
              <a:rPr lang="it-IT" b="1" dirty="0">
                <a:solidFill>
                  <a:srgbClr val="FF0000"/>
                </a:solidFill>
                <a:latin typeface="Eras Bold ITC"/>
              </a:rPr>
              <a:t>/</a:t>
            </a:r>
            <a:r>
              <a:rPr lang="it-IT" b="1" err="1">
                <a:solidFill>
                  <a:srgbClr val="FF0000"/>
                </a:solidFill>
                <a:latin typeface="Eras Bold ITC"/>
              </a:rPr>
              <a:t>config</a:t>
            </a:r>
            <a:r>
              <a:rPr lang="it-IT" b="1" dirty="0">
                <a:solidFill>
                  <a:srgbClr val="FF0000"/>
                </a:solidFill>
                <a:latin typeface="Eras Bold ITC"/>
              </a:rPr>
              <a:t>/</a:t>
            </a:r>
            <a:r>
              <a:rPr lang="it-IT" b="1" dirty="0">
                <a:solidFill>
                  <a:schemeClr val="tx2"/>
                </a:solidFill>
                <a:latin typeface="Eras Bold ITC"/>
              </a:rPr>
              <a:t>: File di configurazione.</a:t>
            </a:r>
          </a:p>
          <a:p>
            <a:r>
              <a:rPr lang="it-IT" b="1" dirty="0">
                <a:solidFill>
                  <a:srgbClr val="FF0000"/>
                </a:solidFill>
                <a:latin typeface="Eras Bold ITC"/>
              </a:rPr>
              <a:t>public/:</a:t>
            </a:r>
            <a:r>
              <a:rPr lang="it-IT" b="1" dirty="0">
                <a:solidFill>
                  <a:schemeClr val="tx2"/>
                </a:solidFill>
                <a:latin typeface="Eras Bold ITC"/>
              </a:rPr>
              <a:t> File statici (immagini, font).</a:t>
            </a:r>
          </a:p>
          <a:p>
            <a:r>
              <a:rPr lang="it-IT" b="1" err="1">
                <a:solidFill>
                  <a:srgbClr val="FF0000"/>
                </a:solidFill>
                <a:latin typeface="Eras Bold ITC"/>
              </a:rPr>
              <a:t>supabase</a:t>
            </a:r>
            <a:r>
              <a:rPr lang="it-IT" b="1" dirty="0">
                <a:solidFill>
                  <a:srgbClr val="FF0000"/>
                </a:solidFill>
                <a:latin typeface="Eras Bold ITC"/>
              </a:rPr>
              <a:t>/:</a:t>
            </a:r>
            <a:r>
              <a:rPr lang="it-IT" b="1" dirty="0">
                <a:solidFill>
                  <a:schemeClr val="tx2"/>
                </a:solidFill>
                <a:latin typeface="Eras Bold ITC"/>
              </a:rPr>
              <a:t> Configurazione e funzioni relative al database.</a:t>
            </a:r>
          </a:p>
          <a:p>
            <a:endParaRPr lang="it-IT" dirty="0"/>
          </a:p>
        </p:txBody>
      </p:sp>
      <p:pic>
        <p:nvPicPr>
          <p:cNvPr id="4" name="Immagine 3" descr="Immagine che contiene testo, schermata&#10;&#10;Il contenuto generato dall&amp;#39;IA potrebbe non essere corretto.">
            <a:extLst>
              <a:ext uri="{FF2B5EF4-FFF2-40B4-BE49-F238E27FC236}">
                <a16:creationId xmlns:a16="http://schemas.microsoft.com/office/drawing/2014/main" id="{5C3067F8-08BF-F774-3371-FD44859FD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2950" y="1840997"/>
            <a:ext cx="3467100" cy="36871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14056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B60AC2-4A82-3570-E5C4-9A7ED792B7D9}"/>
              </a:ext>
            </a:extLst>
          </p:cNvPr>
          <p:cNvSpPr>
            <a:spLocks noGrp="1"/>
          </p:cNvSpPr>
          <p:nvPr/>
        </p:nvSpPr>
        <p:spPr>
          <a:xfrm>
            <a:off x="5451830" y="383710"/>
            <a:ext cx="70572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>
                <a:solidFill>
                  <a:srgbClr val="FF0000"/>
                </a:solidFill>
                <a:latin typeface="Sen"/>
              </a:rPr>
              <a:t>Flusso dell'Applicazione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1DCBEEA-2555-E673-56C9-3D6C19412349}"/>
              </a:ext>
            </a:extLst>
          </p:cNvPr>
          <p:cNvSpPr>
            <a:spLocks noGrp="1"/>
          </p:cNvSpPr>
          <p:nvPr/>
        </p:nvSpPr>
        <p:spPr>
          <a:xfrm>
            <a:off x="5450558" y="1714113"/>
            <a:ext cx="6741873" cy="51319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it-IT" sz="2000" b="1" dirty="0">
                <a:solidFill>
                  <a:srgbClr val="FF0000"/>
                </a:solidFill>
                <a:latin typeface="Mulish Light"/>
              </a:rPr>
              <a:t>Avvio:</a:t>
            </a:r>
            <a:r>
              <a:rPr lang="it-IT" sz="2000" b="1" dirty="0">
                <a:solidFill>
                  <a:srgbClr val="FFFF00"/>
                </a:solidFill>
                <a:latin typeface="Mulish Light"/>
              </a:rPr>
              <a:t> </a:t>
            </a:r>
            <a:r>
              <a:rPr lang="it-IT" sz="2000" b="1" dirty="0">
                <a:solidFill>
                  <a:schemeClr val="accent1"/>
                </a:solidFill>
                <a:latin typeface="Mulish Light"/>
              </a:rPr>
              <a:t>Caricamento della homepage con layout principale e stili globali.</a:t>
            </a:r>
            <a:endParaRPr lang="it-IT" sz="2000">
              <a:solidFill>
                <a:schemeClr val="accent1"/>
              </a:solidFill>
            </a:endParaRPr>
          </a:p>
          <a:p>
            <a:pPr>
              <a:lnSpc>
                <a:spcPct val="120000"/>
              </a:lnSpc>
            </a:pPr>
            <a:r>
              <a:rPr lang="it-IT" sz="2000" b="1" err="1">
                <a:solidFill>
                  <a:srgbClr val="FF0000"/>
                </a:solidFill>
                <a:latin typeface="Mulish Light"/>
              </a:rPr>
              <a:t>Header</a:t>
            </a:r>
            <a:r>
              <a:rPr lang="it-IT" sz="2000" b="1" dirty="0">
                <a:solidFill>
                  <a:srgbClr val="FF0000"/>
                </a:solidFill>
                <a:latin typeface="Mulish Light"/>
              </a:rPr>
              <a:t> Dinamico:</a:t>
            </a:r>
            <a:r>
              <a:rPr lang="it-IT" sz="2000" b="1" dirty="0">
                <a:solidFill>
                  <a:schemeClr val="accent1"/>
                </a:solidFill>
                <a:latin typeface="Mulish Light"/>
              </a:rPr>
              <a:t> Cambia aspetto durante lo scroll.</a:t>
            </a:r>
          </a:p>
          <a:p>
            <a:r>
              <a:rPr lang="it-IT" sz="2000" b="1" err="1">
                <a:solidFill>
                  <a:srgbClr val="FF0000"/>
                </a:solidFill>
                <a:latin typeface="Mulish Light"/>
              </a:rPr>
              <a:t>ChatBot</a:t>
            </a:r>
            <a:r>
              <a:rPr lang="it-IT" sz="2000" b="1" dirty="0">
                <a:solidFill>
                  <a:srgbClr val="FF0000"/>
                </a:solidFill>
                <a:latin typeface="Mulish Light"/>
              </a:rPr>
              <a:t>:</a:t>
            </a:r>
            <a:r>
              <a:rPr lang="it-IT" sz="2000" b="1" dirty="0">
                <a:solidFill>
                  <a:srgbClr val="FFFF00"/>
                </a:solidFill>
                <a:latin typeface="Mulish Light"/>
              </a:rPr>
              <a:t> </a:t>
            </a:r>
            <a:r>
              <a:rPr lang="it-IT" sz="2000" b="1" dirty="0">
                <a:solidFill>
                  <a:schemeClr val="accent1"/>
                </a:solidFill>
                <a:latin typeface="Mulish Light"/>
              </a:rPr>
              <a:t>Assistenza virtuale per informazioni e      acquisto biglietti.</a:t>
            </a:r>
          </a:p>
          <a:p>
            <a:pPr>
              <a:lnSpc>
                <a:spcPct val="120000"/>
              </a:lnSpc>
            </a:pPr>
            <a:r>
              <a:rPr lang="it-IT" sz="2000" b="1" dirty="0">
                <a:solidFill>
                  <a:srgbClr val="FF0000"/>
                </a:solidFill>
                <a:latin typeface="Mulish Light"/>
              </a:rPr>
              <a:t>Acquisto Biglietti:</a:t>
            </a:r>
            <a:r>
              <a:rPr lang="it-IT" sz="2000" b="1" dirty="0">
                <a:solidFill>
                  <a:schemeClr val="accent1"/>
                </a:solidFill>
                <a:latin typeface="Mulish Light"/>
              </a:rPr>
              <a:t> Selezione tipo e quantità, generazione QR code.</a:t>
            </a:r>
          </a:p>
          <a:p>
            <a:pPr>
              <a:lnSpc>
                <a:spcPct val="120000"/>
              </a:lnSpc>
            </a:pPr>
            <a:r>
              <a:rPr lang="it-IT" sz="2000" b="1" dirty="0">
                <a:solidFill>
                  <a:srgbClr val="FF0000"/>
                </a:solidFill>
                <a:latin typeface="Mulish Light"/>
              </a:rPr>
              <a:t>Visualizzazione Biglietti:</a:t>
            </a:r>
            <a:r>
              <a:rPr lang="it-IT" sz="2000" b="1" dirty="0">
                <a:solidFill>
                  <a:srgbClr val="FFFF00"/>
                </a:solidFill>
                <a:latin typeface="Mulish Light"/>
              </a:rPr>
              <a:t> </a:t>
            </a:r>
            <a:r>
              <a:rPr lang="it-IT" sz="2000" b="1" dirty="0">
                <a:solidFill>
                  <a:schemeClr val="accent1"/>
                </a:solidFill>
                <a:latin typeface="Mulish Light"/>
              </a:rPr>
              <a:t>Lista dei biglietti acquistati con modale per QR code</a:t>
            </a:r>
            <a:r>
              <a:rPr lang="it-IT" sz="2000" b="1" dirty="0">
                <a:solidFill>
                  <a:schemeClr val="accent6"/>
                </a:solidFill>
                <a:latin typeface="Mulish Light"/>
              </a:rPr>
              <a:t>.</a:t>
            </a:r>
          </a:p>
          <a:p>
            <a:r>
              <a:rPr lang="it-IT" sz="2000" b="1" dirty="0">
                <a:solidFill>
                  <a:schemeClr val="accent6"/>
                </a:solidFill>
                <a:latin typeface="Mulish Light"/>
              </a:rPr>
              <a:t>Responsive Design:</a:t>
            </a:r>
            <a:r>
              <a:rPr lang="it-IT" sz="2000" b="1" dirty="0">
                <a:solidFill>
                  <a:schemeClr val="accent1"/>
                </a:solidFill>
                <a:latin typeface="Mulish Light"/>
              </a:rPr>
              <a:t> Adattamento a diverse dimensioni di schermo.</a:t>
            </a:r>
          </a:p>
        </p:txBody>
      </p:sp>
      <p:pic>
        <p:nvPicPr>
          <p:cNvPr id="4" name="Immagine 3" descr="Immagine che contiene testo, schermata, Carattere, software&#10;&#10;Il contenuto generato dall&amp;#39;IA potrebbe non essere corretto.">
            <a:extLst>
              <a:ext uri="{FF2B5EF4-FFF2-40B4-BE49-F238E27FC236}">
                <a16:creationId xmlns:a16="http://schemas.microsoft.com/office/drawing/2014/main" id="{404799C8-C8B7-E894-5FDB-2B4C90F45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06" y="1277861"/>
            <a:ext cx="4099236" cy="2545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magine 4" descr="Immagine che contiene testo, schermata, software, Sistema operativo&#10;&#10;Il contenuto generato dall&amp;#39;IA potrebbe non essere corretto.">
            <a:extLst>
              <a:ext uri="{FF2B5EF4-FFF2-40B4-BE49-F238E27FC236}">
                <a16:creationId xmlns:a16="http://schemas.microsoft.com/office/drawing/2014/main" id="{45D3D09F-E574-0524-75BA-7EA2791A5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41" y="4035561"/>
            <a:ext cx="4711391" cy="2531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1489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007210-AEEF-8A71-5732-AF945E4395ED}"/>
              </a:ext>
            </a:extLst>
          </p:cNvPr>
          <p:cNvSpPr>
            <a:spLocks noGrp="1"/>
          </p:cNvSpPr>
          <p:nvPr/>
        </p:nvSpPr>
        <p:spPr>
          <a:xfrm>
            <a:off x="1026160" y="365125"/>
            <a:ext cx="99263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>
                <a:solidFill>
                  <a:schemeClr val="accent4"/>
                </a:solidFill>
                <a:latin typeface="Sen"/>
              </a:rPr>
              <a:t>Gestione dello Stato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6A626D3-CAA8-3618-F353-C946C8FA6A5C}"/>
              </a:ext>
            </a:extLst>
          </p:cNvPr>
          <p:cNvSpPr>
            <a:spLocks noGrp="1"/>
          </p:cNvSpPr>
          <p:nvPr/>
        </p:nvSpPr>
        <p:spPr>
          <a:xfrm>
            <a:off x="1937924" y="1611893"/>
            <a:ext cx="849819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>
              <a:latin typeface="Mulish Light"/>
            </a:endParaRPr>
          </a:p>
          <a:p>
            <a:r>
              <a:rPr lang="it-IT" b="1" err="1">
                <a:solidFill>
                  <a:schemeClr val="accent4"/>
                </a:solidFill>
                <a:latin typeface="Mulish Light"/>
              </a:rPr>
              <a:t>isChatOpen</a:t>
            </a:r>
            <a:r>
              <a:rPr lang="it-IT" b="1" dirty="0">
                <a:solidFill>
                  <a:schemeClr val="accent4"/>
                </a:solidFill>
                <a:latin typeface="Mulish Light"/>
              </a:rPr>
              <a:t>:</a:t>
            </a:r>
            <a:r>
              <a:rPr lang="it-IT" b="1" dirty="0">
                <a:solidFill>
                  <a:srgbClr val="FFFF00"/>
                </a:solidFill>
                <a:latin typeface="Mulish Light"/>
              </a:rPr>
              <a:t> </a:t>
            </a:r>
            <a:r>
              <a:rPr lang="it-IT" b="1" dirty="0">
                <a:solidFill>
                  <a:schemeClr val="bg1"/>
                </a:solidFill>
                <a:latin typeface="Mulish Light"/>
              </a:rPr>
              <a:t>Stato di apertura del chatbot.</a:t>
            </a:r>
          </a:p>
          <a:p>
            <a:r>
              <a:rPr lang="it-IT" b="1" err="1">
                <a:solidFill>
                  <a:schemeClr val="accent4"/>
                </a:solidFill>
                <a:latin typeface="Mulish Light"/>
              </a:rPr>
              <a:t>purchasedTickets</a:t>
            </a:r>
            <a:r>
              <a:rPr lang="it-IT" b="1" dirty="0">
                <a:solidFill>
                  <a:schemeClr val="accent4"/>
                </a:solidFill>
                <a:latin typeface="Mulish Light"/>
              </a:rPr>
              <a:t>:</a:t>
            </a:r>
            <a:r>
              <a:rPr lang="it-IT" b="1" dirty="0">
                <a:solidFill>
                  <a:srgbClr val="FFFF00"/>
                </a:solidFill>
                <a:latin typeface="Mulish Light"/>
              </a:rPr>
              <a:t> </a:t>
            </a:r>
            <a:r>
              <a:rPr lang="it-IT" b="1" dirty="0">
                <a:solidFill>
                  <a:schemeClr val="bg1"/>
                </a:solidFill>
                <a:latin typeface="Mulish Light"/>
              </a:rPr>
              <a:t>Array dei biglietti acquistati.</a:t>
            </a:r>
          </a:p>
          <a:p>
            <a:r>
              <a:rPr lang="it-IT" b="1" err="1">
                <a:solidFill>
                  <a:schemeClr val="accent4"/>
                </a:solidFill>
                <a:latin typeface="Mulish Light"/>
              </a:rPr>
              <a:t>selectedTicket</a:t>
            </a:r>
            <a:r>
              <a:rPr lang="it-IT" b="1" dirty="0">
                <a:solidFill>
                  <a:schemeClr val="accent4"/>
                </a:solidFill>
                <a:latin typeface="Mulish Light"/>
              </a:rPr>
              <a:t>:</a:t>
            </a:r>
            <a:r>
              <a:rPr lang="it-IT" b="1" dirty="0">
                <a:solidFill>
                  <a:srgbClr val="FFFF00"/>
                </a:solidFill>
                <a:latin typeface="Mulish Light"/>
              </a:rPr>
              <a:t> </a:t>
            </a:r>
            <a:r>
              <a:rPr lang="it-IT" b="1" dirty="0">
                <a:solidFill>
                  <a:schemeClr val="bg1"/>
                </a:solidFill>
                <a:latin typeface="Mulish Light"/>
              </a:rPr>
              <a:t>Biglietto selezionato per visualizzare il QR code.</a:t>
            </a:r>
          </a:p>
          <a:p>
            <a:r>
              <a:rPr lang="it-IT" b="1" err="1">
                <a:solidFill>
                  <a:schemeClr val="accent4"/>
                </a:solidFill>
                <a:latin typeface="Mulish Light"/>
              </a:rPr>
              <a:t>isScrolled</a:t>
            </a:r>
            <a:r>
              <a:rPr lang="it-IT" b="1" dirty="0">
                <a:solidFill>
                  <a:schemeClr val="accent4"/>
                </a:solidFill>
                <a:latin typeface="Mulish Light"/>
              </a:rPr>
              <a:t>: </a:t>
            </a:r>
            <a:r>
              <a:rPr lang="it-IT" b="1" dirty="0">
                <a:solidFill>
                  <a:schemeClr val="bg1"/>
                </a:solidFill>
                <a:latin typeface="Mulish Light"/>
              </a:rPr>
              <a:t>Stato dello scroll per modificare l'</a:t>
            </a:r>
            <a:r>
              <a:rPr lang="it-IT" b="1" err="1">
                <a:solidFill>
                  <a:schemeClr val="bg1"/>
                </a:solidFill>
                <a:latin typeface="Mulish Light"/>
              </a:rPr>
              <a:t>header</a:t>
            </a:r>
            <a:r>
              <a:rPr lang="it-IT" b="1" dirty="0">
                <a:solidFill>
                  <a:schemeClr val="bg1"/>
                </a:solidFill>
                <a:latin typeface="Mulish Light"/>
              </a:rPr>
              <a:t>.</a:t>
            </a:r>
          </a:p>
          <a:p>
            <a:endParaRPr lang="it-IT" dirty="0">
              <a:latin typeface="Mulish Light"/>
            </a:endParaRPr>
          </a:p>
        </p:txBody>
      </p:sp>
    </p:spTree>
    <p:extLst>
      <p:ext uri="{BB962C8B-B14F-4D97-AF65-F5344CB8AC3E}">
        <p14:creationId xmlns:p14="http://schemas.microsoft.com/office/powerpoint/2010/main" val="1909265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204">
      <a:dk1>
        <a:sysClr val="windowText" lastClr="000000"/>
      </a:dk1>
      <a:lt1>
        <a:sysClr val="window" lastClr="FFFFFF"/>
      </a:lt1>
      <a:dk2>
        <a:srgbClr val="212745"/>
      </a:dk2>
      <a:lt2>
        <a:srgbClr val="5DCEAF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58">
      <a:majorFont>
        <a:latin typeface="Sen"/>
        <a:ea typeface=""/>
        <a:cs typeface=""/>
      </a:majorFont>
      <a:minorFont>
        <a:latin typeface="Mulish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1868</TotalTime>
  <Words>641</Words>
  <Application>Microsoft Office PowerPoint</Application>
  <PresentationFormat>Widescreen</PresentationFormat>
  <Paragraphs>73</Paragraphs>
  <Slides>13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1" baseType="lpstr">
      <vt:lpstr>Arial</vt:lpstr>
      <vt:lpstr>Calibri</vt:lpstr>
      <vt:lpstr>Camera Obscura</vt:lpstr>
      <vt:lpstr>Eras Bold ITC</vt:lpstr>
      <vt:lpstr>Futura LT Book</vt:lpstr>
      <vt:lpstr>Mulish Light</vt:lpstr>
      <vt:lpstr>Sen</vt:lpstr>
      <vt:lpstr>Office Theme</vt:lpstr>
      <vt:lpstr>Web App Museo Virtuale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Yasin Arafat</dc:creator>
  <cp:lastModifiedBy>Marco Pisapia</cp:lastModifiedBy>
  <cp:revision>652</cp:revision>
  <dcterms:created xsi:type="dcterms:W3CDTF">2024-05-23T06:52:39Z</dcterms:created>
  <dcterms:modified xsi:type="dcterms:W3CDTF">2025-05-27T07:25:42Z</dcterms:modified>
</cp:coreProperties>
</file>